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090" y="-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2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4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3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6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2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2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9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3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1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2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9A77-89F7-468E-896E-E9028F03592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389C-FB95-4DC3-B298-411B47054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0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49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6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01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30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98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552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Липецкой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Малявина Ольга Александровна</dc:creator>
  <cp:lastModifiedBy>Погожева</cp:lastModifiedBy>
  <cp:revision>5</cp:revision>
  <dcterms:created xsi:type="dcterms:W3CDTF">2019-10-30T12:44:29Z</dcterms:created>
  <dcterms:modified xsi:type="dcterms:W3CDTF">2019-10-31T13:22:11Z</dcterms:modified>
</cp:coreProperties>
</file>