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presProps" Target="presProps.xml"/>
  <Relationship Id="rId44" Type="http://schemas.openxmlformats.org/officeDocument/2006/relationships/viewProps" Target="viewProps.xml"/>
  <Relationship Id="rId4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030.pn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131.pn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232.pn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333.pn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434.pn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535.pn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636.pn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737.pn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838.pn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3939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4040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2018-10-30T04:42:34Z</dcterms:created>
  <dcterms:modified xsi:type="dcterms:W3CDTF">2018-10-30T04:42:34Z</dcterms:modified>
  <dc:title>Untitled Presentation</dc:title>
  <dc:description/>
  <dc:subject/>
  <cp:keywords/>
  <cp:category/>
</cp:coreProperties>
</file>