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8DE0-A100-4FC1-87BF-104B342A6B66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FD95-BB8B-44B2-8870-F8D33E47A4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366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8DE0-A100-4FC1-87BF-104B342A6B66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FD95-BB8B-44B2-8870-F8D33E47A4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267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8DE0-A100-4FC1-87BF-104B342A6B66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FD95-BB8B-44B2-8870-F8D33E47A4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74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8DE0-A100-4FC1-87BF-104B342A6B66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FD95-BB8B-44B2-8870-F8D33E47A4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711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8DE0-A100-4FC1-87BF-104B342A6B66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FD95-BB8B-44B2-8870-F8D33E47A4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3074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8DE0-A100-4FC1-87BF-104B342A6B66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FD95-BB8B-44B2-8870-F8D33E47A4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559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8DE0-A100-4FC1-87BF-104B342A6B66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FD95-BB8B-44B2-8870-F8D33E47A4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851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8DE0-A100-4FC1-87BF-104B342A6B66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FD95-BB8B-44B2-8870-F8D33E47A4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348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8DE0-A100-4FC1-87BF-104B342A6B66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FD95-BB8B-44B2-8870-F8D33E47A4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069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8DE0-A100-4FC1-87BF-104B342A6B66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FD95-BB8B-44B2-8870-F8D33E47A4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89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8DE0-A100-4FC1-87BF-104B342A6B66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2FD95-BB8B-44B2-8870-F8D33E47A4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940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58DE0-A100-4FC1-87BF-104B342A6B66}" type="datetimeFigureOut">
              <a:rPr lang="ru-RU" smtClean="0"/>
              <a:t>07.02.2025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2FD95-BB8B-44B2-8870-F8D33E47A4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08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0171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761 Ершова Мария Евгеньевна</dc:creator>
  <cp:lastModifiedBy>761 Ершова Мария Евгеньевна</cp:lastModifiedBy>
  <cp:revision>1</cp:revision>
  <dcterms:created xsi:type="dcterms:W3CDTF">2025-02-07T11:56:33Z</dcterms:created>
  <dcterms:modified xsi:type="dcterms:W3CDTF">2025-02-07T11:56:59Z</dcterms:modified>
</cp:coreProperties>
</file>