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1" r:id="rId1"/>
  </p:sldMasterIdLst>
  <p:sldIdLst>
    <p:sldId id="258" r:id="rId2"/>
    <p:sldId id="265" r:id="rId3"/>
    <p:sldId id="259" r:id="rId4"/>
    <p:sldId id="263" r:id="rId5"/>
    <p:sldId id="261" r:id="rId6"/>
    <p:sldId id="264" r:id="rId7"/>
    <p:sldId id="269" r:id="rId8"/>
    <p:sldId id="267" r:id="rId9"/>
    <p:sldId id="271" r:id="rId10"/>
    <p:sldId id="273" r:id="rId11"/>
    <p:sldId id="274" r:id="rId12"/>
    <p:sldId id="285" r:id="rId13"/>
    <p:sldId id="277" r:id="rId14"/>
    <p:sldId id="276" r:id="rId15"/>
    <p:sldId id="278" r:id="rId16"/>
    <p:sldId id="281" r:id="rId17"/>
    <p:sldId id="279" r:id="rId18"/>
    <p:sldId id="282" r:id="rId19"/>
    <p:sldId id="283" r:id="rId20"/>
    <p:sldId id="286" r:id="rId21"/>
    <p:sldId id="287" r:id="rId22"/>
    <p:sldId id="284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8000"/>
                    <a:lumMod val="110000"/>
                  </a:schemeClr>
                </a:gs>
                <a:gs pos="84000">
                  <a:schemeClr val="accent1">
                    <a:shade val="90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scene3d>
              <a:camera prst="orthographicFront">
                <a:rot lat="0" lon="0" rev="0"/>
              </a:camera>
              <a:lightRig rig="threePt" dir="tl">
                <a:rot lat="0" lon="0" rev="1200000"/>
              </a:lightRig>
            </a:scene3d>
            <a:sp3d>
              <a:bevelT w="38100" h="508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nstantia" panose="02030602050306030303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Знак отличия «За заслуги перед Воронежской областью»</c:v>
                </c:pt>
                <c:pt idx="1">
                  <c:v>Медаль «За труды во благо земли Воронежской»</c:v>
                </c:pt>
                <c:pt idx="2">
                  <c:v>Почетный знак «За добросовестную службу Воронежской области»</c:v>
                </c:pt>
                <c:pt idx="3">
                  <c:v>Почетный знак «За добросовестный труд и профессионализм»</c:v>
                </c:pt>
                <c:pt idx="4">
                  <c:v>Почетный знак «За заслуги в развитии сельского хозяйства Воронежской области»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6</c:v>
                </c:pt>
                <c:pt idx="3">
                  <c:v>0</c:v>
                </c:pt>
                <c:pt idx="4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8000"/>
                    <a:lumMod val="110000"/>
                  </a:schemeClr>
                </a:gs>
                <a:gs pos="84000">
                  <a:schemeClr val="accent2">
                    <a:shade val="90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scene3d>
              <a:camera prst="orthographicFront">
                <a:rot lat="0" lon="0" rev="0"/>
              </a:camera>
              <a:lightRig rig="threePt" dir="tl">
                <a:rot lat="0" lon="0" rev="1200000"/>
              </a:lightRig>
            </a:scene3d>
            <a:sp3d>
              <a:bevelT w="38100" h="508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nstantia" panose="02030602050306030303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Знак отличия «За заслуги перед Воронежской областью»</c:v>
                </c:pt>
                <c:pt idx="1">
                  <c:v>Медаль «За труды во благо земли Воронежской»</c:v>
                </c:pt>
                <c:pt idx="2">
                  <c:v>Почетный знак «За добросовестную службу Воронежской области»</c:v>
                </c:pt>
                <c:pt idx="3">
                  <c:v>Почетный знак «За добросовестный труд и профессионализм»</c:v>
                </c:pt>
                <c:pt idx="4">
                  <c:v>Почетный знак «За заслуги в развитии сельского хозяйства Воронежской области»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</c:v>
                </c:pt>
                <c:pt idx="1">
                  <c:v>2</c:v>
                </c:pt>
                <c:pt idx="2">
                  <c:v>3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8000"/>
                    <a:lumMod val="110000"/>
                  </a:schemeClr>
                </a:gs>
                <a:gs pos="84000">
                  <a:schemeClr val="accent3">
                    <a:shade val="90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scene3d>
              <a:camera prst="orthographicFront">
                <a:rot lat="0" lon="0" rev="0"/>
              </a:camera>
              <a:lightRig rig="threePt" dir="tl">
                <a:rot lat="0" lon="0" rev="1200000"/>
              </a:lightRig>
            </a:scene3d>
            <a:sp3d>
              <a:bevelT w="38100" h="508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nstantia" panose="02030602050306030303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Знак отличия «За заслуги перед Воронежской областью»</c:v>
                </c:pt>
                <c:pt idx="1">
                  <c:v>Медаль «За труды во благо земли Воронежской»</c:v>
                </c:pt>
                <c:pt idx="2">
                  <c:v>Почетный знак «За добросовестную службу Воронежской области»</c:v>
                </c:pt>
                <c:pt idx="3">
                  <c:v>Почетный знак «За добросовестный труд и профессионализм»</c:v>
                </c:pt>
                <c:pt idx="4">
                  <c:v>Почетный знак «За заслуги в развитии сельского хозяйства Воронежской области»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5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52569888"/>
        <c:axId val="252570280"/>
      </c:barChart>
      <c:catAx>
        <c:axId val="252569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1" u="none" strike="noStrike" kern="1200" baseline="0">
                <a:solidFill>
                  <a:schemeClr val="tx1"/>
                </a:solidFill>
                <a:latin typeface="Constantia" panose="02030602050306030303" pitchFamily="18" charset="0"/>
                <a:ea typeface="+mn-ea"/>
                <a:cs typeface="+mn-cs"/>
              </a:defRPr>
            </a:pPr>
            <a:endParaRPr lang="ru-RU"/>
          </a:p>
        </c:txPr>
        <c:crossAx val="252570280"/>
        <c:crosses val="autoZero"/>
        <c:auto val="1"/>
        <c:lblAlgn val="ctr"/>
        <c:lblOffset val="100"/>
        <c:noMultiLvlLbl val="0"/>
      </c:catAx>
      <c:valAx>
        <c:axId val="2525702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1" u="none" strike="noStrike" kern="1200" baseline="0">
                    <a:solidFill>
                      <a:schemeClr val="tx1"/>
                    </a:solidFill>
                    <a:latin typeface="Constantia" panose="02030602050306030303" pitchFamily="18" charset="0"/>
                    <a:ea typeface="+mn-ea"/>
                    <a:cs typeface="+mn-cs"/>
                  </a:defRPr>
                </a:pPr>
                <a:r>
                  <a:rPr lang="ru-RU" sz="1600" i="1" dirty="0" smtClean="0">
                    <a:solidFill>
                      <a:schemeClr val="tx1"/>
                    </a:solidFill>
                    <a:latin typeface="Constantia" panose="02030602050306030303" pitchFamily="18" charset="0"/>
                  </a:rPr>
                  <a:t>Количество чел.</a:t>
                </a:r>
                <a:endParaRPr lang="ru-RU" sz="1600" i="1" dirty="0">
                  <a:solidFill>
                    <a:schemeClr val="tx1"/>
                  </a:solidFill>
                  <a:latin typeface="Constantia" panose="02030602050306030303" pitchFamily="18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1" u="none" strike="noStrike" kern="1200" baseline="0">
                  <a:solidFill>
                    <a:schemeClr val="tx1"/>
                  </a:solidFill>
                  <a:latin typeface="Constantia" panose="02030602050306030303" pitchFamily="18" charset="0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crossAx val="252569888"/>
        <c:crosses val="autoZero"/>
        <c:crossBetween val="between"/>
      </c:valAx>
      <c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50000" t="50000" r="50000" b="50000"/>
          </a:path>
          <a:tileRect/>
        </a:gradFill>
        <a:ln>
          <a:noFill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/>
          <a:lightRig rig="threePt" dir="t"/>
        </a:scene3d>
        <a:sp3d>
          <a:bevelT w="190500" h="38100"/>
        </a:sp3d>
      </c:spPr>
    </c:plotArea>
    <c:legend>
      <c:legendPos val="b"/>
      <c:layout>
        <c:manualLayout>
          <c:xMode val="edge"/>
          <c:yMode val="edge"/>
          <c:x val="0.33245599481411975"/>
          <c:y val="0.91110526290033433"/>
          <c:w val="0.24182367100485497"/>
          <c:h val="6.81782962385794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onstantia" panose="02030602050306030303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Constantia" panose="02030602050306030303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Благодарность губернатора Воронежской области</c:v>
                </c:pt>
                <c:pt idx="1">
                  <c:v>Почетная грамота правительства Воронежской области</c:v>
                </c:pt>
                <c:pt idx="2">
                  <c:v>Почетный знак правительства Воронежской области «Благодарность от земли Воронежской»</c:v>
                </c:pt>
                <c:pt idx="3">
                  <c:v>Благодарственное письмо губернатора Воронежской области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60</c:v>
                </c:pt>
                <c:pt idx="1">
                  <c:v>97</c:v>
                </c:pt>
                <c:pt idx="2">
                  <c:v>12</c:v>
                </c:pt>
                <c:pt idx="3">
                  <c:v>46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Constantia" panose="02030602050306030303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Благодарность губернатора Воронежской области</c:v>
                </c:pt>
                <c:pt idx="1">
                  <c:v>Почетная грамота правительства Воронежской области</c:v>
                </c:pt>
                <c:pt idx="2">
                  <c:v>Почетный знак правительства Воронежской области «Благодарность от земли Воронежской»</c:v>
                </c:pt>
                <c:pt idx="3">
                  <c:v>Благодарственное письмо губернатора Воронежской области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112</c:v>
                </c:pt>
                <c:pt idx="1">
                  <c:v>109</c:v>
                </c:pt>
                <c:pt idx="2">
                  <c:v>14</c:v>
                </c:pt>
                <c:pt idx="3">
                  <c:v>42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Constantia" panose="02030602050306030303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Благодарность губернатора Воронежской области</c:v>
                </c:pt>
                <c:pt idx="1">
                  <c:v>Почетная грамота правительства Воронежской области</c:v>
                </c:pt>
                <c:pt idx="2">
                  <c:v>Почетный знак правительства Воронежской области «Благодарность от земли Воронежской»</c:v>
                </c:pt>
                <c:pt idx="3">
                  <c:v>Благодарственное письмо губернатора Воронежской области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94</c:v>
                </c:pt>
                <c:pt idx="1">
                  <c:v>95</c:v>
                </c:pt>
                <c:pt idx="2">
                  <c:v>18</c:v>
                </c:pt>
                <c:pt idx="3">
                  <c:v>42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21184784"/>
        <c:axId val="221172296"/>
      </c:barChart>
      <c:catAx>
        <c:axId val="221184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c:spPr>
        <c:txPr>
          <a:bodyPr rot="-60000000" spcFirstLastPara="1" vertOverflow="ellipsis" vert="horz" wrap="square" anchor="ctr" anchorCtr="1"/>
          <a:lstStyle/>
          <a:p>
            <a:pPr>
              <a:defRPr sz="1600" b="1" i="1" u="none" strike="noStrike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+mn-ea"/>
                <a:cs typeface="+mn-cs"/>
              </a:defRPr>
            </a:pPr>
            <a:endParaRPr lang="ru-RU"/>
          </a:p>
        </c:txPr>
        <c:crossAx val="221172296"/>
        <c:crosses val="autoZero"/>
        <c:auto val="1"/>
        <c:lblAlgn val="ctr"/>
        <c:lblOffset val="100"/>
        <c:noMultiLvlLbl val="0"/>
      </c:catAx>
      <c:valAx>
        <c:axId val="2211722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1184784"/>
        <c:crosses val="autoZero"/>
        <c:crossBetween val="between"/>
      </c:valAx>
      <c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50000" t="50000" r="50000" b="50000"/>
          </a:path>
          <a:tileRect/>
        </a:gradFill>
        <a:ln>
          <a:noFill/>
        </a:ln>
        <a:effectLst>
          <a:outerShdw blurRad="76200" dist="12700" dir="8100000" sy="-23000" kx="8004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 w="190500" h="38100"/>
        </a:sp3d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1" u="none" strike="noStrike" kern="1200" baseline="0">
              <a:solidFill>
                <a:schemeClr val="tx1"/>
              </a:solidFill>
              <a:latin typeface="Constantia" panose="02030602050306030303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665515256188831E-2"/>
          <c:y val="4.3249512402405717E-2"/>
          <c:w val="0.9443320232639314"/>
          <c:h val="0.6232962630476874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8000"/>
                    <a:lumMod val="110000"/>
                  </a:schemeClr>
                </a:gs>
                <a:gs pos="84000">
                  <a:schemeClr val="accent1">
                    <a:shade val="90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Constantia" panose="02030602050306030303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Почетная грамота департамента здравоохранения Воронежской области</c:v>
                </c:pt>
                <c:pt idx="1">
                  <c:v>Почетная грамота департамента промышленности Воронежской области</c:v>
                </c:pt>
                <c:pt idx="2">
                  <c:v>Почетная грамота департамента труда и занятости населения Воронежской области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</c:v>
                </c:pt>
                <c:pt idx="1">
                  <c:v>2</c:v>
                </c:pt>
                <c:pt idx="2">
                  <c:v>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8000"/>
                    <a:lumMod val="110000"/>
                  </a:schemeClr>
                </a:gs>
                <a:gs pos="84000">
                  <a:schemeClr val="accent2">
                    <a:shade val="90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2"/>
                    </a:solidFill>
                    <a:latin typeface="Constantia" panose="02030602050306030303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Почетная грамота департамента здравоохранения Воронежской области</c:v>
                </c:pt>
                <c:pt idx="1">
                  <c:v>Почетная грамота департамента промышленности Воронежской области</c:v>
                </c:pt>
                <c:pt idx="2">
                  <c:v>Почетная грамота департамента труда и занятости населения Воронежской области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</c:v>
                </c:pt>
                <c:pt idx="1">
                  <c:v>1</c:v>
                </c:pt>
                <c:pt idx="2">
                  <c:v>45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8000"/>
                    <a:lumMod val="110000"/>
                  </a:schemeClr>
                </a:gs>
                <a:gs pos="84000">
                  <a:schemeClr val="accent3">
                    <a:shade val="90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2"/>
                    </a:solidFill>
                    <a:latin typeface="Constantia" panose="02030602050306030303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Почетная грамота департамента здравоохранения Воронежской области</c:v>
                </c:pt>
                <c:pt idx="1">
                  <c:v>Почетная грамота департамента промышленности Воронежской области</c:v>
                </c:pt>
                <c:pt idx="2">
                  <c:v>Почетная грамота департамента труда и занятости населения Воронежской области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15</c:v>
                </c:pt>
                <c:pt idx="1">
                  <c:v>3</c:v>
                </c:pt>
                <c:pt idx="2">
                  <c:v>27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21173080"/>
        <c:axId val="221173472"/>
      </c:barChart>
      <c:catAx>
        <c:axId val="2211730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76200" dist="12700" dir="8100000" sy="-23000" kx="800400" algn="br" rotWithShape="0">
              <a:prstClr val="black">
                <a:alpha val="20000"/>
              </a:prstClr>
            </a:outerShdw>
            <a:softEdge rad="12700"/>
          </a:effectLst>
        </c:spPr>
        <c:txPr>
          <a:bodyPr rot="-60000000" spcFirstLastPara="1" vertOverflow="ellipsis" vert="horz" wrap="square" anchor="ctr" anchorCtr="1"/>
          <a:lstStyle/>
          <a:p>
            <a:pPr>
              <a:defRPr sz="1600" b="1" i="1" u="none" strike="noStrike" kern="1200" baseline="0">
                <a:solidFill>
                  <a:schemeClr val="tx2"/>
                </a:solidFill>
                <a:latin typeface="Constantia" panose="02030602050306030303" pitchFamily="18" charset="0"/>
                <a:ea typeface="+mn-ea"/>
                <a:cs typeface="+mn-cs"/>
              </a:defRPr>
            </a:pPr>
            <a:endParaRPr lang="ru-RU"/>
          </a:p>
        </c:txPr>
        <c:crossAx val="221173472"/>
        <c:crosses val="autoZero"/>
        <c:auto val="1"/>
        <c:lblAlgn val="ctr"/>
        <c:lblOffset val="100"/>
        <c:noMultiLvlLbl val="0"/>
      </c:catAx>
      <c:valAx>
        <c:axId val="2211734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1" u="none" strike="noStrike" kern="1200" baseline="0">
                <a:solidFill>
                  <a:schemeClr val="tx2"/>
                </a:solidFill>
                <a:latin typeface="Constantia" panose="02030602050306030303" pitchFamily="18" charset="0"/>
                <a:ea typeface="+mn-ea"/>
                <a:cs typeface="+mn-cs"/>
              </a:defRPr>
            </a:pPr>
            <a:endParaRPr lang="ru-RU"/>
          </a:p>
        </c:txPr>
        <c:crossAx val="221173080"/>
        <c:crosses val="autoZero"/>
        <c:crossBetween val="between"/>
      </c:valAx>
      <c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50000" t="50000" r="50000" b="50000"/>
          </a:path>
          <a:tileRect/>
        </a:gradFill>
        <a:ln>
          <a:noFill/>
        </a:ln>
        <a:effectLst>
          <a:outerShdw blurRad="76200" dist="12700" dir="8100000" sy="-23000" kx="8004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 w="190500" h="38100"/>
        </a:sp3d>
      </c:spPr>
    </c:plotArea>
    <c:legend>
      <c:legendPos val="r"/>
      <c:layout>
        <c:manualLayout>
          <c:xMode val="edge"/>
          <c:yMode val="edge"/>
          <c:x val="4.3866835298437448E-2"/>
          <c:y val="0.81845869242161595"/>
          <c:w val="0.32285740189212098"/>
          <c:h val="0.1504931873404915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_rels/data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diagrams/_rels/data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diagrams/_rels/data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diagrams/_rels/data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diagrams/_rels/data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0.png"/><Relationship Id="rId1" Type="http://schemas.openxmlformats.org/officeDocument/2006/relationships/image" Target="../media/image19.png"/><Relationship Id="rId5" Type="http://schemas.microsoft.com/office/2007/relationships/hdphoto" Target="../media/hdphoto7.wdp"/><Relationship Id="rId4" Type="http://schemas.openxmlformats.org/officeDocument/2006/relationships/image" Target="../media/image21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iagrams/_rels/data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diagrams/_rels/drawing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diagrams/_rels/drawing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diagrams/_rels/drawing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diagrams/_rels/drawing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diagrams/_rels/drawing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F9677F-B1AE-465D-8A22-9ED84E8E6DE8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A289556-DFD7-4A05-BBC5-812BCF9777C2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- формирование и поддержание мотивации персонала на гражданской службе области к повышению эффективности профессиональной служебной деятельности;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nstantia" panose="02030602050306030303" pitchFamily="18" charset="0"/>
          </a:endParaRPr>
        </a:p>
      </dgm:t>
    </dgm:pt>
    <dgm:pt modelId="{BAED7FB9-C1B0-4AEE-98BD-A0F5F3EE0B83}" type="parTrans" cxnId="{BCA3F577-DEC5-4A91-8DB7-6F98B360F802}">
      <dgm:prSet/>
      <dgm:spPr/>
      <dgm:t>
        <a:bodyPr/>
        <a:lstStyle/>
        <a:p>
          <a:endParaRPr lang="ru-RU"/>
        </a:p>
      </dgm:t>
    </dgm:pt>
    <dgm:pt modelId="{51497AFD-C9E6-44FB-B664-71B1A931F1AC}" type="sibTrans" cxnId="{BCA3F577-DEC5-4A91-8DB7-6F98B360F802}">
      <dgm:prSet/>
      <dgm:spPr/>
      <dgm:t>
        <a:bodyPr/>
        <a:lstStyle/>
        <a:p>
          <a:endParaRPr lang="ru-RU"/>
        </a:p>
      </dgm:t>
    </dgm:pt>
    <dgm:pt modelId="{C4608E6E-6E59-46B3-98C5-010A99723C96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- формирование и поддержание благоприятного социально-психологического климата и продуктивной рабочей обстановки в коллективе;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nstantia" panose="02030602050306030303" pitchFamily="18" charset="0"/>
          </a:endParaRPr>
        </a:p>
      </dgm:t>
    </dgm:pt>
    <dgm:pt modelId="{21A8E528-480A-491F-8EF2-DB60CC349CFC}" type="parTrans" cxnId="{CFAB2369-93F9-41E7-BA96-9EE68E6A4838}">
      <dgm:prSet/>
      <dgm:spPr/>
      <dgm:t>
        <a:bodyPr/>
        <a:lstStyle/>
        <a:p>
          <a:endParaRPr lang="ru-RU"/>
        </a:p>
      </dgm:t>
    </dgm:pt>
    <dgm:pt modelId="{25E25EA0-DE88-4143-B6C1-E6D6BD4FFD41}" type="sibTrans" cxnId="{CFAB2369-93F9-41E7-BA96-9EE68E6A4838}">
      <dgm:prSet/>
      <dgm:spPr/>
      <dgm:t>
        <a:bodyPr/>
        <a:lstStyle/>
        <a:p>
          <a:endParaRPr lang="ru-RU"/>
        </a:p>
      </dgm:t>
    </dgm:pt>
    <dgm:pt modelId="{0A3C961F-7919-4CA5-84F6-7E7B60F57C79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- снижение текучести кадров;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nstantia" panose="02030602050306030303" pitchFamily="18" charset="0"/>
          </a:endParaRPr>
        </a:p>
      </dgm:t>
    </dgm:pt>
    <dgm:pt modelId="{372E601C-3174-4FC0-858C-8C1A5CFB7586}" type="parTrans" cxnId="{394FED56-1E1E-4110-8AB7-B595EEC2ADB2}">
      <dgm:prSet/>
      <dgm:spPr/>
      <dgm:t>
        <a:bodyPr/>
        <a:lstStyle/>
        <a:p>
          <a:endParaRPr lang="ru-RU"/>
        </a:p>
      </dgm:t>
    </dgm:pt>
    <dgm:pt modelId="{3D636A8C-F63F-4B06-AC20-1B7ECDE741B6}" type="sibTrans" cxnId="{394FED56-1E1E-4110-8AB7-B595EEC2ADB2}">
      <dgm:prSet/>
      <dgm:spPr/>
      <dgm:t>
        <a:bodyPr/>
        <a:lstStyle/>
        <a:p>
          <a:endParaRPr lang="ru-RU"/>
        </a:p>
      </dgm:t>
    </dgm:pt>
    <dgm:pt modelId="{1C9D4CE7-B19D-43EE-A72F-6DB6049BF59E}">
      <dgm:prSet/>
      <dgm:spPr/>
      <dgm:t>
        <a:bodyPr/>
        <a:lstStyle/>
        <a:p>
          <a:pPr algn="just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- упрочение имиджа правительства Воронежской области/исполнительного органа государственной власти как благоприятного работодателя.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nstantia" panose="02030602050306030303" pitchFamily="18" charset="0"/>
          </a:endParaRPr>
        </a:p>
      </dgm:t>
    </dgm:pt>
    <dgm:pt modelId="{CCC1042D-28ED-44B4-94C6-20DE8F7662E1}" type="parTrans" cxnId="{DFD31A00-1DEE-4BF9-A3AE-23A567D71F81}">
      <dgm:prSet/>
      <dgm:spPr/>
      <dgm:t>
        <a:bodyPr/>
        <a:lstStyle/>
        <a:p>
          <a:endParaRPr lang="ru-RU"/>
        </a:p>
      </dgm:t>
    </dgm:pt>
    <dgm:pt modelId="{34D77ED2-EA66-4C47-8999-DE9FFAD7C2AF}" type="sibTrans" cxnId="{DFD31A00-1DEE-4BF9-A3AE-23A567D71F81}">
      <dgm:prSet/>
      <dgm:spPr/>
      <dgm:t>
        <a:bodyPr/>
        <a:lstStyle/>
        <a:p>
          <a:endParaRPr lang="ru-RU"/>
        </a:p>
      </dgm:t>
    </dgm:pt>
    <dgm:pt modelId="{A8FCAC6D-6B78-4B85-AB4A-27CC35A5D684}" type="pres">
      <dgm:prSet presAssocID="{D8F9677F-B1AE-465D-8A22-9ED84E8E6DE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4843FAB-A05C-469F-B480-645E80B95FAD}" type="pres">
      <dgm:prSet presAssocID="{D8F9677F-B1AE-465D-8A22-9ED84E8E6DE8}" presName="Name1" presStyleCnt="0"/>
      <dgm:spPr/>
    </dgm:pt>
    <dgm:pt modelId="{541B9126-069C-4E89-9797-01D434FB2275}" type="pres">
      <dgm:prSet presAssocID="{D8F9677F-B1AE-465D-8A22-9ED84E8E6DE8}" presName="cycle" presStyleCnt="0"/>
      <dgm:spPr/>
    </dgm:pt>
    <dgm:pt modelId="{D514AD24-B45B-49B3-952F-875650CB89F5}" type="pres">
      <dgm:prSet presAssocID="{D8F9677F-B1AE-465D-8A22-9ED84E8E6DE8}" presName="srcNode" presStyleLbl="node1" presStyleIdx="0" presStyleCnt="4"/>
      <dgm:spPr/>
    </dgm:pt>
    <dgm:pt modelId="{4A00C827-A571-42AB-A33D-0A9AB8DF979B}" type="pres">
      <dgm:prSet presAssocID="{D8F9677F-B1AE-465D-8A22-9ED84E8E6DE8}" presName="conn" presStyleLbl="parChTrans1D2" presStyleIdx="0" presStyleCnt="1"/>
      <dgm:spPr/>
      <dgm:t>
        <a:bodyPr/>
        <a:lstStyle/>
        <a:p>
          <a:endParaRPr lang="ru-RU"/>
        </a:p>
      </dgm:t>
    </dgm:pt>
    <dgm:pt modelId="{39B88CEC-4A4C-47BA-907A-AA076D17A495}" type="pres">
      <dgm:prSet presAssocID="{D8F9677F-B1AE-465D-8A22-9ED84E8E6DE8}" presName="extraNode" presStyleLbl="node1" presStyleIdx="0" presStyleCnt="4"/>
      <dgm:spPr/>
    </dgm:pt>
    <dgm:pt modelId="{531DF7FC-3EE1-43FB-9A2C-B347FC118EBD}" type="pres">
      <dgm:prSet presAssocID="{D8F9677F-B1AE-465D-8A22-9ED84E8E6DE8}" presName="dstNode" presStyleLbl="node1" presStyleIdx="0" presStyleCnt="4"/>
      <dgm:spPr/>
    </dgm:pt>
    <dgm:pt modelId="{C9A69B12-E847-4454-BEA7-1D149FB410F7}" type="pres">
      <dgm:prSet presAssocID="{8A289556-DFD7-4A05-BBC5-812BCF9777C2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FFF12C-C7C8-456B-80F9-BCC7F5415EE5}" type="pres">
      <dgm:prSet presAssocID="{8A289556-DFD7-4A05-BBC5-812BCF9777C2}" presName="accent_1" presStyleCnt="0"/>
      <dgm:spPr/>
    </dgm:pt>
    <dgm:pt modelId="{2C4F8D9E-842A-4C52-BA34-228F500BCAE7}" type="pres">
      <dgm:prSet presAssocID="{8A289556-DFD7-4A05-BBC5-812BCF9777C2}" presName="accentRepeatNode" presStyleLbl="solidFgAcc1" presStyleIdx="0" presStyleCnt="4"/>
      <dgm:spPr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0" scaled="1"/>
          <a:tileRect/>
        </a:gradFill>
        <a:ln>
          <a:solidFill>
            <a:srgbClr val="FDFDFD"/>
          </a:solidFill>
        </a:ln>
      </dgm:spPr>
    </dgm:pt>
    <dgm:pt modelId="{55A02C66-2900-4E6C-B5F8-87E1AEACA98B}" type="pres">
      <dgm:prSet presAssocID="{C4608E6E-6E59-46B3-98C5-010A99723C96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2A92F3-C29C-41AA-9CD1-AF56B8BD6863}" type="pres">
      <dgm:prSet presAssocID="{C4608E6E-6E59-46B3-98C5-010A99723C96}" presName="accent_2" presStyleCnt="0"/>
      <dgm:spPr/>
    </dgm:pt>
    <dgm:pt modelId="{9D0BF31F-8A43-4A36-B397-D0838A1E5486}" type="pres">
      <dgm:prSet presAssocID="{C4608E6E-6E59-46B3-98C5-010A99723C96}" presName="accentRepeatNode" presStyleLbl="solidFgAcc1" presStyleIdx="1" presStyleCnt="4"/>
      <dgm:spPr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0" scaled="1"/>
          <a:tileRect/>
        </a:gradFill>
      </dgm:spPr>
    </dgm:pt>
    <dgm:pt modelId="{1214633C-CACB-4EB2-A0CE-D0351C79720D}" type="pres">
      <dgm:prSet presAssocID="{0A3C961F-7919-4CA5-84F6-7E7B60F57C79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6D122F-199E-43BD-AEA2-BC8F3DBFAF65}" type="pres">
      <dgm:prSet presAssocID="{0A3C961F-7919-4CA5-84F6-7E7B60F57C79}" presName="accent_3" presStyleCnt="0"/>
      <dgm:spPr/>
    </dgm:pt>
    <dgm:pt modelId="{783E7138-F1F7-47BA-9446-3A5595E4C252}" type="pres">
      <dgm:prSet presAssocID="{0A3C961F-7919-4CA5-84F6-7E7B60F57C79}" presName="accentRepeatNode" presStyleLbl="solidFgAcc1" presStyleIdx="2" presStyleCnt="4"/>
      <dgm:spPr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0" scaled="1"/>
          <a:tileRect/>
        </a:gradFill>
      </dgm:spPr>
    </dgm:pt>
    <dgm:pt modelId="{0B352D5D-87CF-4B0B-ABC6-694F0AC19518}" type="pres">
      <dgm:prSet presAssocID="{1C9D4CE7-B19D-43EE-A72F-6DB6049BF59E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28DD5A-D288-4326-8BFE-53F499AD8DD0}" type="pres">
      <dgm:prSet presAssocID="{1C9D4CE7-B19D-43EE-A72F-6DB6049BF59E}" presName="accent_4" presStyleCnt="0"/>
      <dgm:spPr/>
    </dgm:pt>
    <dgm:pt modelId="{4B787D32-A5D5-4463-9C6E-1BC99098B591}" type="pres">
      <dgm:prSet presAssocID="{1C9D4CE7-B19D-43EE-A72F-6DB6049BF59E}" presName="accentRepeatNode" presStyleLbl="solidFgAcc1" presStyleIdx="3" presStyleCnt="4"/>
      <dgm:spPr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0" scaled="1"/>
          <a:tileRect/>
        </a:gradFill>
      </dgm:spPr>
    </dgm:pt>
  </dgm:ptLst>
  <dgm:cxnLst>
    <dgm:cxn modelId="{D27D8954-3BC2-4C5F-9942-E2FEB5EBF391}" type="presOf" srcId="{D8F9677F-B1AE-465D-8A22-9ED84E8E6DE8}" destId="{A8FCAC6D-6B78-4B85-AB4A-27CC35A5D684}" srcOrd="0" destOrd="0" presId="urn:microsoft.com/office/officeart/2008/layout/VerticalCurvedList"/>
    <dgm:cxn modelId="{CFAB2369-93F9-41E7-BA96-9EE68E6A4838}" srcId="{D8F9677F-B1AE-465D-8A22-9ED84E8E6DE8}" destId="{C4608E6E-6E59-46B3-98C5-010A99723C96}" srcOrd="1" destOrd="0" parTransId="{21A8E528-480A-491F-8EF2-DB60CC349CFC}" sibTransId="{25E25EA0-DE88-4143-B6C1-E6D6BD4FFD41}"/>
    <dgm:cxn modelId="{3BD4CBDC-7D70-4535-82DB-698AE137CAAC}" type="presOf" srcId="{1C9D4CE7-B19D-43EE-A72F-6DB6049BF59E}" destId="{0B352D5D-87CF-4B0B-ABC6-694F0AC19518}" srcOrd="0" destOrd="0" presId="urn:microsoft.com/office/officeart/2008/layout/VerticalCurvedList"/>
    <dgm:cxn modelId="{B1E82AA2-C6D1-4612-9E9D-88B3F262A149}" type="presOf" srcId="{51497AFD-C9E6-44FB-B664-71B1A931F1AC}" destId="{4A00C827-A571-42AB-A33D-0A9AB8DF979B}" srcOrd="0" destOrd="0" presId="urn:microsoft.com/office/officeart/2008/layout/VerticalCurvedList"/>
    <dgm:cxn modelId="{BCA3F577-DEC5-4A91-8DB7-6F98B360F802}" srcId="{D8F9677F-B1AE-465D-8A22-9ED84E8E6DE8}" destId="{8A289556-DFD7-4A05-BBC5-812BCF9777C2}" srcOrd="0" destOrd="0" parTransId="{BAED7FB9-C1B0-4AEE-98BD-A0F5F3EE0B83}" sibTransId="{51497AFD-C9E6-44FB-B664-71B1A931F1AC}"/>
    <dgm:cxn modelId="{394FED56-1E1E-4110-8AB7-B595EEC2ADB2}" srcId="{D8F9677F-B1AE-465D-8A22-9ED84E8E6DE8}" destId="{0A3C961F-7919-4CA5-84F6-7E7B60F57C79}" srcOrd="2" destOrd="0" parTransId="{372E601C-3174-4FC0-858C-8C1A5CFB7586}" sibTransId="{3D636A8C-F63F-4B06-AC20-1B7ECDE741B6}"/>
    <dgm:cxn modelId="{5D4B5C3D-72BD-4874-8F08-AC9D30F66B83}" type="presOf" srcId="{8A289556-DFD7-4A05-BBC5-812BCF9777C2}" destId="{C9A69B12-E847-4454-BEA7-1D149FB410F7}" srcOrd="0" destOrd="0" presId="urn:microsoft.com/office/officeart/2008/layout/VerticalCurvedList"/>
    <dgm:cxn modelId="{67EDFF26-C8A5-4DC9-9783-E632800C441A}" type="presOf" srcId="{C4608E6E-6E59-46B3-98C5-010A99723C96}" destId="{55A02C66-2900-4E6C-B5F8-87E1AEACA98B}" srcOrd="0" destOrd="0" presId="urn:microsoft.com/office/officeart/2008/layout/VerticalCurvedList"/>
    <dgm:cxn modelId="{DFD31A00-1DEE-4BF9-A3AE-23A567D71F81}" srcId="{D8F9677F-B1AE-465D-8A22-9ED84E8E6DE8}" destId="{1C9D4CE7-B19D-43EE-A72F-6DB6049BF59E}" srcOrd="3" destOrd="0" parTransId="{CCC1042D-28ED-44B4-94C6-20DE8F7662E1}" sibTransId="{34D77ED2-EA66-4C47-8999-DE9FFAD7C2AF}"/>
    <dgm:cxn modelId="{231BAC53-42E4-4AA1-8CB0-A046F20B417F}" type="presOf" srcId="{0A3C961F-7919-4CA5-84F6-7E7B60F57C79}" destId="{1214633C-CACB-4EB2-A0CE-D0351C79720D}" srcOrd="0" destOrd="0" presId="urn:microsoft.com/office/officeart/2008/layout/VerticalCurvedList"/>
    <dgm:cxn modelId="{885E8687-7714-4AA6-A7CA-E85521EFB8E0}" type="presParOf" srcId="{A8FCAC6D-6B78-4B85-AB4A-27CC35A5D684}" destId="{A4843FAB-A05C-469F-B480-645E80B95FAD}" srcOrd="0" destOrd="0" presId="urn:microsoft.com/office/officeart/2008/layout/VerticalCurvedList"/>
    <dgm:cxn modelId="{F6DEFD80-B9D8-469C-A4DC-ADF4978B60B8}" type="presParOf" srcId="{A4843FAB-A05C-469F-B480-645E80B95FAD}" destId="{541B9126-069C-4E89-9797-01D434FB2275}" srcOrd="0" destOrd="0" presId="urn:microsoft.com/office/officeart/2008/layout/VerticalCurvedList"/>
    <dgm:cxn modelId="{8C5F6EDF-3A5E-4DFF-9DA7-B3DEC705A8A8}" type="presParOf" srcId="{541B9126-069C-4E89-9797-01D434FB2275}" destId="{D514AD24-B45B-49B3-952F-875650CB89F5}" srcOrd="0" destOrd="0" presId="urn:microsoft.com/office/officeart/2008/layout/VerticalCurvedList"/>
    <dgm:cxn modelId="{E3F374D9-4DD8-449A-85D5-0C87A3E69453}" type="presParOf" srcId="{541B9126-069C-4E89-9797-01D434FB2275}" destId="{4A00C827-A571-42AB-A33D-0A9AB8DF979B}" srcOrd="1" destOrd="0" presId="urn:microsoft.com/office/officeart/2008/layout/VerticalCurvedList"/>
    <dgm:cxn modelId="{DEDD78CD-13C6-4AB0-9320-EEA7336D150A}" type="presParOf" srcId="{541B9126-069C-4E89-9797-01D434FB2275}" destId="{39B88CEC-4A4C-47BA-907A-AA076D17A495}" srcOrd="2" destOrd="0" presId="urn:microsoft.com/office/officeart/2008/layout/VerticalCurvedList"/>
    <dgm:cxn modelId="{8DD62238-CFD2-4101-8BAD-34B3F41D8AB6}" type="presParOf" srcId="{541B9126-069C-4E89-9797-01D434FB2275}" destId="{531DF7FC-3EE1-43FB-9A2C-B347FC118EBD}" srcOrd="3" destOrd="0" presId="urn:microsoft.com/office/officeart/2008/layout/VerticalCurvedList"/>
    <dgm:cxn modelId="{514A320C-A8DB-42A3-9738-6B1485F43FBC}" type="presParOf" srcId="{A4843FAB-A05C-469F-B480-645E80B95FAD}" destId="{C9A69B12-E847-4454-BEA7-1D149FB410F7}" srcOrd="1" destOrd="0" presId="urn:microsoft.com/office/officeart/2008/layout/VerticalCurvedList"/>
    <dgm:cxn modelId="{114E0325-2943-4880-98A8-07550560656B}" type="presParOf" srcId="{A4843FAB-A05C-469F-B480-645E80B95FAD}" destId="{1CFFF12C-C7C8-456B-80F9-BCC7F5415EE5}" srcOrd="2" destOrd="0" presId="urn:microsoft.com/office/officeart/2008/layout/VerticalCurvedList"/>
    <dgm:cxn modelId="{294C75D0-D990-447D-8EE0-2BA39B6A696A}" type="presParOf" srcId="{1CFFF12C-C7C8-456B-80F9-BCC7F5415EE5}" destId="{2C4F8D9E-842A-4C52-BA34-228F500BCAE7}" srcOrd="0" destOrd="0" presId="urn:microsoft.com/office/officeart/2008/layout/VerticalCurvedList"/>
    <dgm:cxn modelId="{76DC170D-9C1F-40A5-9DEB-994FB7FB5DC0}" type="presParOf" srcId="{A4843FAB-A05C-469F-B480-645E80B95FAD}" destId="{55A02C66-2900-4E6C-B5F8-87E1AEACA98B}" srcOrd="3" destOrd="0" presId="urn:microsoft.com/office/officeart/2008/layout/VerticalCurvedList"/>
    <dgm:cxn modelId="{13DC10C5-FC5E-418F-A143-79B4132D2326}" type="presParOf" srcId="{A4843FAB-A05C-469F-B480-645E80B95FAD}" destId="{C72A92F3-C29C-41AA-9CD1-AF56B8BD6863}" srcOrd="4" destOrd="0" presId="urn:microsoft.com/office/officeart/2008/layout/VerticalCurvedList"/>
    <dgm:cxn modelId="{2AE04D84-D33C-4292-BCEF-AF1AFECE8F1F}" type="presParOf" srcId="{C72A92F3-C29C-41AA-9CD1-AF56B8BD6863}" destId="{9D0BF31F-8A43-4A36-B397-D0838A1E5486}" srcOrd="0" destOrd="0" presId="urn:microsoft.com/office/officeart/2008/layout/VerticalCurvedList"/>
    <dgm:cxn modelId="{64FEC1F1-27CC-400A-8191-FEEDD4DA3C09}" type="presParOf" srcId="{A4843FAB-A05C-469F-B480-645E80B95FAD}" destId="{1214633C-CACB-4EB2-A0CE-D0351C79720D}" srcOrd="5" destOrd="0" presId="urn:microsoft.com/office/officeart/2008/layout/VerticalCurvedList"/>
    <dgm:cxn modelId="{78BE5B96-1441-4D56-9E60-7F23D15F764F}" type="presParOf" srcId="{A4843FAB-A05C-469F-B480-645E80B95FAD}" destId="{956D122F-199E-43BD-AEA2-BC8F3DBFAF65}" srcOrd="6" destOrd="0" presId="urn:microsoft.com/office/officeart/2008/layout/VerticalCurvedList"/>
    <dgm:cxn modelId="{C2024298-324B-4A1E-BF26-E107512A37EB}" type="presParOf" srcId="{956D122F-199E-43BD-AEA2-BC8F3DBFAF65}" destId="{783E7138-F1F7-47BA-9446-3A5595E4C252}" srcOrd="0" destOrd="0" presId="urn:microsoft.com/office/officeart/2008/layout/VerticalCurvedList"/>
    <dgm:cxn modelId="{2315001E-2707-424C-9521-278029B72736}" type="presParOf" srcId="{A4843FAB-A05C-469F-B480-645E80B95FAD}" destId="{0B352D5D-87CF-4B0B-ABC6-694F0AC19518}" srcOrd="7" destOrd="0" presId="urn:microsoft.com/office/officeart/2008/layout/VerticalCurvedList"/>
    <dgm:cxn modelId="{7EB684DD-8ECF-4C23-BDB9-6893A0E5C71D}" type="presParOf" srcId="{A4843FAB-A05C-469F-B480-645E80B95FAD}" destId="{4128DD5A-D288-4326-8BFE-53F499AD8DD0}" srcOrd="8" destOrd="0" presId="urn:microsoft.com/office/officeart/2008/layout/VerticalCurvedList"/>
    <dgm:cxn modelId="{0DDDBC69-66D9-47A5-9517-BC86E6EA3133}" type="presParOf" srcId="{4128DD5A-D288-4326-8BFE-53F499AD8DD0}" destId="{4B787D32-A5D5-4463-9C6E-1BC99098B591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9E34C16-6757-4DCF-B7EF-D4DEB7C4332E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6E2890-1BAF-4A76-AA24-B2F8E48F4C07}">
      <dgm:prSet phldrT="[Текст]" custT="1"/>
      <dgm:spPr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3500000" scaled="1"/>
          <a:tileRect/>
        </a:gra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1600" b="1" i="1" dirty="0" smtClean="0">
              <a:latin typeface="Constantia" panose="02030602050306030303" pitchFamily="18" charset="0"/>
            </a:rPr>
            <a:t>Почетный знак </a:t>
          </a:r>
        </a:p>
        <a:p>
          <a:pPr algn="ctr"/>
          <a:r>
            <a:rPr lang="ru-RU" sz="1800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«За добросовестную службу Воронежской области»</a:t>
          </a:r>
        </a:p>
        <a:p>
          <a:pPr algn="ctr"/>
          <a:r>
            <a:rPr lang="ru-RU" sz="1600" dirty="0" smtClean="0">
              <a:latin typeface="Constantia" panose="02030602050306030303" pitchFamily="18" charset="0"/>
            </a:rPr>
            <a:t>(учрежден в 2013 г.)</a:t>
          </a:r>
        </a:p>
        <a:p>
          <a:pPr algn="ctr"/>
          <a:r>
            <a:rPr lang="ru-RU" sz="1200" dirty="0" smtClean="0">
              <a:latin typeface="Constantia" panose="02030602050306030303" pitchFamily="18" charset="0"/>
            </a:rPr>
            <a:t>Награждается не более 10 человек в год.</a:t>
          </a:r>
          <a:endParaRPr lang="ru-RU" sz="1200" dirty="0">
            <a:latin typeface="Constantia" panose="02030602050306030303" pitchFamily="18" charset="0"/>
          </a:endParaRPr>
        </a:p>
      </dgm:t>
    </dgm:pt>
    <dgm:pt modelId="{C8E77F2C-7DC7-4DC5-85B7-E86DF8759F38}" type="parTrans" cxnId="{1AA6D95A-9BEE-4F90-996F-7652872F6C2C}">
      <dgm:prSet/>
      <dgm:spPr/>
      <dgm:t>
        <a:bodyPr/>
        <a:lstStyle/>
        <a:p>
          <a:endParaRPr lang="ru-RU"/>
        </a:p>
      </dgm:t>
    </dgm:pt>
    <dgm:pt modelId="{1277B02E-47E9-4857-8428-1500C46F4647}" type="sibTrans" cxnId="{1AA6D95A-9BEE-4F90-996F-7652872F6C2C}">
      <dgm:prSet/>
      <dgm:spPr/>
      <dgm:t>
        <a:bodyPr/>
        <a:lstStyle/>
        <a:p>
          <a:endParaRPr lang="ru-RU"/>
        </a:p>
      </dgm:t>
    </dgm:pt>
    <dgm:pt modelId="{6C0AD1BE-BE6D-4F05-98E6-9D8255AE1A50}">
      <dgm:prSet custT="1"/>
      <dgm:spPr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3500000" scaled="1"/>
          <a:tileRect/>
        </a:gra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1500" b="1" i="1" dirty="0" smtClean="0">
              <a:latin typeface="Constantia" panose="02030602050306030303" pitchFamily="18" charset="0"/>
            </a:rPr>
            <a:t>Почетный знак </a:t>
          </a:r>
        </a:p>
        <a:p>
          <a:pPr algn="ctr"/>
          <a:r>
            <a:rPr lang="ru-RU" sz="1800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«За заслуги в развитии сельского хозяйства Воронежской области»</a:t>
          </a:r>
        </a:p>
        <a:p>
          <a:pPr algn="ctr"/>
          <a:r>
            <a:rPr lang="ru-RU" sz="1600" b="0" i="0" dirty="0" smtClean="0">
              <a:solidFill>
                <a:schemeClr val="tx1"/>
              </a:solidFill>
              <a:latin typeface="Constantia" panose="02030602050306030303" pitchFamily="18" charset="0"/>
            </a:rPr>
            <a:t>(учрежден в 2013 г.)</a:t>
          </a:r>
        </a:p>
        <a:p>
          <a:pPr algn="ctr"/>
          <a:r>
            <a:rPr lang="ru-RU" sz="1200" b="0" i="0" dirty="0" smtClean="0">
              <a:solidFill>
                <a:schemeClr val="tx1"/>
              </a:solidFill>
              <a:latin typeface="Constantia" panose="02030602050306030303" pitchFamily="18" charset="0"/>
            </a:rPr>
            <a:t>Награждается не более 5 человек в год.</a:t>
          </a:r>
          <a:endParaRPr lang="ru-RU" sz="1200" b="0" i="0" dirty="0">
            <a:solidFill>
              <a:schemeClr val="tx1"/>
            </a:solidFill>
            <a:latin typeface="Constantia" panose="02030602050306030303" pitchFamily="18" charset="0"/>
          </a:endParaRPr>
        </a:p>
      </dgm:t>
    </dgm:pt>
    <dgm:pt modelId="{637B5EBE-0C84-4E13-9985-EB4B681A8EDA}" type="parTrans" cxnId="{5EAE9A1E-E1EE-4943-B213-24B9D78BDA58}">
      <dgm:prSet/>
      <dgm:spPr/>
      <dgm:t>
        <a:bodyPr/>
        <a:lstStyle/>
        <a:p>
          <a:endParaRPr lang="ru-RU"/>
        </a:p>
      </dgm:t>
    </dgm:pt>
    <dgm:pt modelId="{47227124-8F5D-496E-8FF5-5C63B4889703}" type="sibTrans" cxnId="{5EAE9A1E-E1EE-4943-B213-24B9D78BDA58}">
      <dgm:prSet/>
      <dgm:spPr/>
      <dgm:t>
        <a:bodyPr/>
        <a:lstStyle/>
        <a:p>
          <a:endParaRPr lang="ru-RU"/>
        </a:p>
      </dgm:t>
    </dgm:pt>
    <dgm:pt modelId="{E1483D7C-2052-4102-A251-381C1A11145E}" type="pres">
      <dgm:prSet presAssocID="{F9E34C16-6757-4DCF-B7EF-D4DEB7C4332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4EEE5E-D3A0-4F9C-B9A0-7858E5A6374C}" type="pres">
      <dgm:prSet presAssocID="{6C0AD1BE-BE6D-4F05-98E6-9D8255AE1A50}" presName="composite" presStyleCnt="0"/>
      <dgm:spPr/>
    </dgm:pt>
    <dgm:pt modelId="{34439B73-3E5D-4728-BCB3-94BE7AE72609}" type="pres">
      <dgm:prSet presAssocID="{6C0AD1BE-BE6D-4F05-98E6-9D8255AE1A50}" presName="rect1" presStyleLbl="trAlignAcc1" presStyleIdx="0" presStyleCnt="2" custScaleY="119206" custLinFactNeighborX="8680" custLinFactNeighborY="47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AD199A-8116-4FA1-8B27-65D387DDE910}" type="pres">
      <dgm:prSet presAssocID="{6C0AD1BE-BE6D-4F05-98E6-9D8255AE1A50}" presName="rect2" presStyleLbl="fgImgPlace1" presStyleIdx="0" presStyleCnt="2" custScaleX="299910" custScaleY="112706" custLinFactNeighborX="-49888" custLinFactNeighborY="855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4C2BA7C-A3F9-44FB-9D94-851449581E37}" type="pres">
      <dgm:prSet presAssocID="{47227124-8F5D-496E-8FF5-5C63B4889703}" presName="sibTrans" presStyleCnt="0"/>
      <dgm:spPr/>
    </dgm:pt>
    <dgm:pt modelId="{84839CFC-5428-457F-A304-29DAAF6B0920}" type="pres">
      <dgm:prSet presAssocID="{0D6E2890-1BAF-4A76-AA24-B2F8E48F4C07}" presName="composite" presStyleCnt="0"/>
      <dgm:spPr/>
    </dgm:pt>
    <dgm:pt modelId="{5B351334-459A-413E-ABD8-D7A17083C244}" type="pres">
      <dgm:prSet presAssocID="{0D6E2890-1BAF-4A76-AA24-B2F8E48F4C07}" presName="rect1" presStyleLbl="trAlignAcc1" presStyleIdx="1" presStyleCnt="2" custScaleY="108863" custLinFactNeighborX="8266" custLinFactNeighborY="-30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D1D8BC-FB07-4CB4-9540-A196334A752B}" type="pres">
      <dgm:prSet presAssocID="{0D6E2890-1BAF-4A76-AA24-B2F8E48F4C07}" presName="rect2" presStyleLbl="fgImgPlace1" presStyleIdx="1" presStyleCnt="2" custScaleX="305642" custScaleY="106376" custLinFactNeighborX="-48455" custLinFactNeighborY="-70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</dgm:ptLst>
  <dgm:cxnLst>
    <dgm:cxn modelId="{8B5EEB30-63ED-4F09-9031-3AB2DA9FBB89}" type="presOf" srcId="{6C0AD1BE-BE6D-4F05-98E6-9D8255AE1A50}" destId="{34439B73-3E5D-4728-BCB3-94BE7AE72609}" srcOrd="0" destOrd="0" presId="urn:microsoft.com/office/officeart/2008/layout/PictureStrips"/>
    <dgm:cxn modelId="{5EAE9A1E-E1EE-4943-B213-24B9D78BDA58}" srcId="{F9E34C16-6757-4DCF-B7EF-D4DEB7C4332E}" destId="{6C0AD1BE-BE6D-4F05-98E6-9D8255AE1A50}" srcOrd="0" destOrd="0" parTransId="{637B5EBE-0C84-4E13-9985-EB4B681A8EDA}" sibTransId="{47227124-8F5D-496E-8FF5-5C63B4889703}"/>
    <dgm:cxn modelId="{A82BBBC1-D2D2-4AB0-A9B3-0B3048462CAB}" type="presOf" srcId="{0D6E2890-1BAF-4A76-AA24-B2F8E48F4C07}" destId="{5B351334-459A-413E-ABD8-D7A17083C244}" srcOrd="0" destOrd="0" presId="urn:microsoft.com/office/officeart/2008/layout/PictureStrips"/>
    <dgm:cxn modelId="{E5899523-613C-4679-A1EC-ACB54E8320F5}" type="presOf" srcId="{F9E34C16-6757-4DCF-B7EF-D4DEB7C4332E}" destId="{E1483D7C-2052-4102-A251-381C1A11145E}" srcOrd="0" destOrd="0" presId="urn:microsoft.com/office/officeart/2008/layout/PictureStrips"/>
    <dgm:cxn modelId="{1AA6D95A-9BEE-4F90-996F-7652872F6C2C}" srcId="{F9E34C16-6757-4DCF-B7EF-D4DEB7C4332E}" destId="{0D6E2890-1BAF-4A76-AA24-B2F8E48F4C07}" srcOrd="1" destOrd="0" parTransId="{C8E77F2C-7DC7-4DC5-85B7-E86DF8759F38}" sibTransId="{1277B02E-47E9-4857-8428-1500C46F4647}"/>
    <dgm:cxn modelId="{BC2B4F98-37B7-4AC5-9AD3-9CAC16AEB985}" type="presParOf" srcId="{E1483D7C-2052-4102-A251-381C1A11145E}" destId="{F74EEE5E-D3A0-4F9C-B9A0-7858E5A6374C}" srcOrd="0" destOrd="0" presId="urn:microsoft.com/office/officeart/2008/layout/PictureStrips"/>
    <dgm:cxn modelId="{FBBC857C-DC97-4235-89DA-044B07017D9B}" type="presParOf" srcId="{F74EEE5E-D3A0-4F9C-B9A0-7858E5A6374C}" destId="{34439B73-3E5D-4728-BCB3-94BE7AE72609}" srcOrd="0" destOrd="0" presId="urn:microsoft.com/office/officeart/2008/layout/PictureStrips"/>
    <dgm:cxn modelId="{9EEE9B5C-827C-4006-8588-AB10A035CEF2}" type="presParOf" srcId="{F74EEE5E-D3A0-4F9C-B9A0-7858E5A6374C}" destId="{5DAD199A-8116-4FA1-8B27-65D387DDE910}" srcOrd="1" destOrd="0" presId="urn:microsoft.com/office/officeart/2008/layout/PictureStrips"/>
    <dgm:cxn modelId="{06C22C9C-E425-47DA-80D0-3F552C37F364}" type="presParOf" srcId="{E1483D7C-2052-4102-A251-381C1A11145E}" destId="{14C2BA7C-A3F9-44FB-9D94-851449581E37}" srcOrd="1" destOrd="0" presId="urn:microsoft.com/office/officeart/2008/layout/PictureStrips"/>
    <dgm:cxn modelId="{DBB2A039-2525-4B13-A695-1D4DBB74CEF3}" type="presParOf" srcId="{E1483D7C-2052-4102-A251-381C1A11145E}" destId="{84839CFC-5428-457F-A304-29DAAF6B0920}" srcOrd="2" destOrd="0" presId="urn:microsoft.com/office/officeart/2008/layout/PictureStrips"/>
    <dgm:cxn modelId="{360D37B9-A7A8-4D95-A532-A4EFFA9C248E}" type="presParOf" srcId="{84839CFC-5428-457F-A304-29DAAF6B0920}" destId="{5B351334-459A-413E-ABD8-D7A17083C244}" srcOrd="0" destOrd="0" presId="urn:microsoft.com/office/officeart/2008/layout/PictureStrips"/>
    <dgm:cxn modelId="{51FFB4F9-D064-40FA-83E1-28A7172355D3}" type="presParOf" srcId="{84839CFC-5428-457F-A304-29DAAF6B0920}" destId="{D8D1D8BC-FB07-4CB4-9540-A196334A752B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CC9040B-AD72-4A75-A6A3-2807F99FDD70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62A0AF-DF0D-4A29-8BA0-448C5CA5892F}">
      <dgm:prSet phldrT="[Текст]" custT="1"/>
      <dgm:spPr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3500000" scaled="1"/>
          <a:tileRect/>
        </a:gra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1500" b="1" i="1" dirty="0" smtClean="0">
              <a:solidFill>
                <a:schemeClr val="tx1"/>
              </a:solidFill>
              <a:latin typeface="Constantia" panose="02030602050306030303" pitchFamily="18" charset="0"/>
            </a:rPr>
            <a:t>Почетный знак воеводы </a:t>
          </a:r>
        </a:p>
        <a:p>
          <a:pPr algn="ctr"/>
          <a:r>
            <a:rPr lang="ru-RU" sz="1500" b="1" i="1" dirty="0" smtClean="0">
              <a:solidFill>
                <a:schemeClr val="tx1"/>
              </a:solidFill>
              <a:latin typeface="Constantia" panose="02030602050306030303" pitchFamily="18" charset="0"/>
            </a:rPr>
            <a:t>Семёна Сабурова</a:t>
          </a:r>
        </a:p>
        <a:p>
          <a:pPr algn="ctr"/>
          <a:r>
            <a:rPr lang="ru-RU" sz="1800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«Служение и долг»</a:t>
          </a:r>
        </a:p>
        <a:p>
          <a:pPr algn="ctr"/>
          <a:r>
            <a:rPr lang="ru-RU" sz="1600" b="0" i="0" dirty="0" smtClean="0">
              <a:solidFill>
                <a:schemeClr val="tx1"/>
              </a:solidFill>
              <a:latin typeface="Constantia" panose="02030602050306030303" pitchFamily="18" charset="0"/>
            </a:rPr>
            <a:t>(учрежден в 2015 г.) </a:t>
          </a:r>
        </a:p>
        <a:p>
          <a:pPr algn="ctr"/>
          <a:r>
            <a:rPr lang="ru-RU" sz="1200" b="0" i="0" dirty="0" smtClean="0">
              <a:solidFill>
                <a:schemeClr val="tx1"/>
              </a:solidFill>
              <a:latin typeface="Constantia" panose="02030602050306030303" pitchFamily="18" charset="0"/>
            </a:rPr>
            <a:t>Награждается не более 3 человек в год.</a:t>
          </a:r>
          <a:endParaRPr lang="ru-RU" sz="1200" b="0" i="0" dirty="0">
            <a:solidFill>
              <a:schemeClr val="tx1"/>
            </a:solidFill>
            <a:latin typeface="Constantia" panose="02030602050306030303" pitchFamily="18" charset="0"/>
          </a:endParaRPr>
        </a:p>
      </dgm:t>
    </dgm:pt>
    <dgm:pt modelId="{C0637C16-6A92-46FD-9167-E66C33BF38C5}" type="parTrans" cxnId="{5A1FCA52-2E70-4C08-8FD8-E805264D589A}">
      <dgm:prSet/>
      <dgm:spPr/>
      <dgm:t>
        <a:bodyPr/>
        <a:lstStyle/>
        <a:p>
          <a:endParaRPr lang="ru-RU"/>
        </a:p>
      </dgm:t>
    </dgm:pt>
    <dgm:pt modelId="{10957A5F-E557-4588-8335-D571BCFE6263}" type="sibTrans" cxnId="{5A1FCA52-2E70-4C08-8FD8-E805264D589A}">
      <dgm:prSet/>
      <dgm:spPr/>
      <dgm:t>
        <a:bodyPr/>
        <a:lstStyle/>
        <a:p>
          <a:endParaRPr lang="ru-RU"/>
        </a:p>
      </dgm:t>
    </dgm:pt>
    <dgm:pt modelId="{50849269-DB5E-464E-8E28-FFDE7EA7C0C1}">
      <dgm:prSet phldrT="[Текст]" custT="1"/>
      <dgm:spPr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3500000" scaled="1"/>
          <a:tileRect/>
        </a:gra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1500" b="1" i="1" dirty="0" smtClean="0">
              <a:latin typeface="Constantia" panose="02030602050306030303" pitchFamily="18" charset="0"/>
            </a:rPr>
            <a:t>Почетный знак</a:t>
          </a:r>
        </a:p>
        <a:p>
          <a:pPr algn="ctr"/>
          <a:r>
            <a:rPr lang="ru-RU" sz="1800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«За добросовестный труд и профессионализм» </a:t>
          </a:r>
        </a:p>
        <a:p>
          <a:pPr algn="ctr"/>
          <a:r>
            <a:rPr lang="ru-RU" sz="1600" dirty="0" smtClean="0">
              <a:latin typeface="Constantia" panose="02030602050306030303" pitchFamily="18" charset="0"/>
            </a:rPr>
            <a:t>(учрежден в 2017 г.)</a:t>
          </a:r>
          <a:endParaRPr lang="ru-RU" sz="1600" dirty="0">
            <a:latin typeface="Constantia" panose="02030602050306030303" pitchFamily="18" charset="0"/>
          </a:endParaRPr>
        </a:p>
      </dgm:t>
    </dgm:pt>
    <dgm:pt modelId="{91A58535-B54E-423D-8D6F-B2D23ED0CD9C}" type="parTrans" cxnId="{A935964C-D25C-4852-AAC6-57217DF764D8}">
      <dgm:prSet/>
      <dgm:spPr/>
      <dgm:t>
        <a:bodyPr/>
        <a:lstStyle/>
        <a:p>
          <a:endParaRPr lang="ru-RU"/>
        </a:p>
      </dgm:t>
    </dgm:pt>
    <dgm:pt modelId="{54540045-A4BF-4664-AED8-0419E53B6BB3}" type="sibTrans" cxnId="{A935964C-D25C-4852-AAC6-57217DF764D8}">
      <dgm:prSet/>
      <dgm:spPr/>
      <dgm:t>
        <a:bodyPr/>
        <a:lstStyle/>
        <a:p>
          <a:endParaRPr lang="ru-RU"/>
        </a:p>
      </dgm:t>
    </dgm:pt>
    <dgm:pt modelId="{DE53223A-8B6C-4674-8F8C-1C1902B864BB}" type="pres">
      <dgm:prSet presAssocID="{ACC9040B-AD72-4A75-A6A3-2807F99FDD7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995D3B-F06B-41B2-AC9A-B1D87782AD3B}" type="pres">
      <dgm:prSet presAssocID="{4D62A0AF-DF0D-4A29-8BA0-448C5CA5892F}" presName="composite" presStyleCnt="0"/>
      <dgm:spPr/>
    </dgm:pt>
    <dgm:pt modelId="{FC2E940F-5B08-4216-8816-DB773BBABA48}" type="pres">
      <dgm:prSet presAssocID="{4D62A0AF-DF0D-4A29-8BA0-448C5CA5892F}" presName="rect1" presStyleLbl="trAlignAcc1" presStyleIdx="0" presStyleCnt="2" custLinFactNeighborX="-964" custLinFactNeighborY="11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0CAA23-ECDA-4243-B87F-BE3757934CD4}" type="pres">
      <dgm:prSet presAssocID="{4D62A0AF-DF0D-4A29-8BA0-448C5CA5892F}" presName="rect2" presStyleLbl="fgImgPlace1" presStyleIdx="0" presStyleCnt="2" custScaleX="206771" custScaleY="98416" custLinFactNeighborX="-16175" custLinFactNeighborY="308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8892873-6578-495C-B16E-9CA129B0FD96}" type="pres">
      <dgm:prSet presAssocID="{10957A5F-E557-4588-8335-D571BCFE6263}" presName="sibTrans" presStyleCnt="0"/>
      <dgm:spPr/>
    </dgm:pt>
    <dgm:pt modelId="{23B91FFE-058B-4D09-8761-9A2D9495AB75}" type="pres">
      <dgm:prSet presAssocID="{50849269-DB5E-464E-8E28-FFDE7EA7C0C1}" presName="composite" presStyleCnt="0"/>
      <dgm:spPr/>
    </dgm:pt>
    <dgm:pt modelId="{9CF0BC7F-1E03-46F2-A32B-7A9F90ECA62F}" type="pres">
      <dgm:prSet presAssocID="{50849269-DB5E-464E-8E28-FFDE7EA7C0C1}" presName="rect1" presStyleLbl="trAlignAcc1" presStyleIdx="1" presStyleCnt="2" custLinFactNeighborX="4172" custLinFactNeighborY="-2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B3DF0D-96B1-4C11-BCF1-B014C899EAA9}" type="pres">
      <dgm:prSet presAssocID="{50849269-DB5E-464E-8E28-FFDE7EA7C0C1}" presName="rect2" presStyleLbl="fgImgPlace1" presStyleIdx="1" presStyleCnt="2" custScaleX="245823" custLinFactNeighborX="-15861" custLinFactNeighborY="65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</dgm:ptLst>
  <dgm:cxnLst>
    <dgm:cxn modelId="{E8A0C529-EB32-4DF2-9972-6846EBF6A2BE}" type="presOf" srcId="{ACC9040B-AD72-4A75-A6A3-2807F99FDD70}" destId="{DE53223A-8B6C-4674-8F8C-1C1902B864BB}" srcOrd="0" destOrd="0" presId="urn:microsoft.com/office/officeart/2008/layout/PictureStrips"/>
    <dgm:cxn modelId="{C72693D3-0D71-4DC5-96B3-B11027D39E52}" type="presOf" srcId="{4D62A0AF-DF0D-4A29-8BA0-448C5CA5892F}" destId="{FC2E940F-5B08-4216-8816-DB773BBABA48}" srcOrd="0" destOrd="0" presId="urn:microsoft.com/office/officeart/2008/layout/PictureStrips"/>
    <dgm:cxn modelId="{B10C6E1B-C195-4819-91B2-8940C53026C1}" type="presOf" srcId="{50849269-DB5E-464E-8E28-FFDE7EA7C0C1}" destId="{9CF0BC7F-1E03-46F2-A32B-7A9F90ECA62F}" srcOrd="0" destOrd="0" presId="urn:microsoft.com/office/officeart/2008/layout/PictureStrips"/>
    <dgm:cxn modelId="{A935964C-D25C-4852-AAC6-57217DF764D8}" srcId="{ACC9040B-AD72-4A75-A6A3-2807F99FDD70}" destId="{50849269-DB5E-464E-8E28-FFDE7EA7C0C1}" srcOrd="1" destOrd="0" parTransId="{91A58535-B54E-423D-8D6F-B2D23ED0CD9C}" sibTransId="{54540045-A4BF-4664-AED8-0419E53B6BB3}"/>
    <dgm:cxn modelId="{5A1FCA52-2E70-4C08-8FD8-E805264D589A}" srcId="{ACC9040B-AD72-4A75-A6A3-2807F99FDD70}" destId="{4D62A0AF-DF0D-4A29-8BA0-448C5CA5892F}" srcOrd="0" destOrd="0" parTransId="{C0637C16-6A92-46FD-9167-E66C33BF38C5}" sibTransId="{10957A5F-E557-4588-8335-D571BCFE6263}"/>
    <dgm:cxn modelId="{5D0EAAB1-6AB8-4EDF-A7EA-AED0CD2B7D71}" type="presParOf" srcId="{DE53223A-8B6C-4674-8F8C-1C1902B864BB}" destId="{51995D3B-F06B-41B2-AC9A-B1D87782AD3B}" srcOrd="0" destOrd="0" presId="urn:microsoft.com/office/officeart/2008/layout/PictureStrips"/>
    <dgm:cxn modelId="{6991F723-F47A-4EED-A494-58B587C31DB2}" type="presParOf" srcId="{51995D3B-F06B-41B2-AC9A-B1D87782AD3B}" destId="{FC2E940F-5B08-4216-8816-DB773BBABA48}" srcOrd="0" destOrd="0" presId="urn:microsoft.com/office/officeart/2008/layout/PictureStrips"/>
    <dgm:cxn modelId="{A363553C-6244-4C45-ADD2-E7A64A3E870E}" type="presParOf" srcId="{51995D3B-F06B-41B2-AC9A-B1D87782AD3B}" destId="{C90CAA23-ECDA-4243-B87F-BE3757934CD4}" srcOrd="1" destOrd="0" presId="urn:microsoft.com/office/officeart/2008/layout/PictureStrips"/>
    <dgm:cxn modelId="{04E872FF-BCC0-4502-94C2-EF55C7D0F641}" type="presParOf" srcId="{DE53223A-8B6C-4674-8F8C-1C1902B864BB}" destId="{D8892873-6578-495C-B16E-9CA129B0FD96}" srcOrd="1" destOrd="0" presId="urn:microsoft.com/office/officeart/2008/layout/PictureStrips"/>
    <dgm:cxn modelId="{2E5DE692-A403-4C60-955E-3D9A25548046}" type="presParOf" srcId="{DE53223A-8B6C-4674-8F8C-1C1902B864BB}" destId="{23B91FFE-058B-4D09-8761-9A2D9495AB75}" srcOrd="2" destOrd="0" presId="urn:microsoft.com/office/officeart/2008/layout/PictureStrips"/>
    <dgm:cxn modelId="{094979E6-96EA-4C10-8A66-0CB3876E4184}" type="presParOf" srcId="{23B91FFE-058B-4D09-8761-9A2D9495AB75}" destId="{9CF0BC7F-1E03-46F2-A32B-7A9F90ECA62F}" srcOrd="0" destOrd="0" presId="urn:microsoft.com/office/officeart/2008/layout/PictureStrips"/>
    <dgm:cxn modelId="{31B9B329-D994-4E54-9076-5DDB63E6523D}" type="presParOf" srcId="{23B91FFE-058B-4D09-8761-9A2D9495AB75}" destId="{48B3DF0D-96B1-4C11-BCF1-B014C899EAA9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C5855A2-2DE4-41C2-B039-D611FA79C94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413B0A2-22FE-47F3-9572-594E277C2E1B}">
      <dgm:prSet phldrT="[Текст]" custT="1"/>
      <dgm:spPr>
        <a:xfrm>
          <a:off x="494627" y="288410"/>
          <a:ext cx="4626411" cy="1445753"/>
        </a:xfrm>
        <a:prstGeom prst="rect">
          <a:avLst/>
        </a:prstGeom>
        <a:gradFill flip="none" rotWithShape="0">
          <a:gsLst>
            <a:gs pos="0">
              <a:sysClr val="window" lastClr="FFFFFF">
                <a:hueOff val="0"/>
                <a:satOff val="0"/>
                <a:lumOff val="0"/>
                <a:shade val="30000"/>
                <a:satMod val="115000"/>
              </a:sysClr>
            </a:gs>
            <a:gs pos="50000">
              <a:sysClr val="window" lastClr="FFFFFF">
                <a:hueOff val="0"/>
                <a:satOff val="0"/>
                <a:lumOff val="0"/>
                <a:shade val="67500"/>
                <a:satMod val="115000"/>
              </a:sysClr>
            </a:gs>
            <a:gs pos="100000">
              <a:sysClr val="window" lastClr="FFFFFF">
                <a:hueOff val="0"/>
                <a:satOff val="0"/>
                <a:lumOff val="0"/>
                <a:shade val="100000"/>
                <a:satMod val="115000"/>
              </a:sysClr>
            </a:gs>
          </a:gsLst>
          <a:lin ang="13500000" scaled="1"/>
          <a:tileRect/>
        </a:gradFill>
        <a:ln w="6350" cap="flat" cmpd="sng" algn="ctr">
          <a:noFill/>
          <a:prstDash val="solid"/>
          <a:miter lim="800000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1500" b="1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onstantia" panose="02030602050306030303" pitchFamily="18" charset="0"/>
              <a:ea typeface="+mn-ea"/>
              <a:cs typeface="+mn-cs"/>
            </a:rPr>
            <a:t>Почетный знак правительства Воронежской области</a:t>
          </a:r>
        </a:p>
        <a:p>
          <a:pPr algn="ctr"/>
          <a:r>
            <a:rPr lang="ru-RU" sz="1800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+mn-ea"/>
              <a:cs typeface="+mn-cs"/>
            </a:rPr>
            <a:t>«Благодарность от земли Воронежской»</a:t>
          </a:r>
        </a:p>
        <a:p>
          <a:pPr algn="ctr"/>
          <a:r>
            <a:rPr lang="ru-RU" sz="1600" b="0" i="0" dirty="0" smtClean="0">
              <a:solidFill>
                <a:sysClr val="windowText" lastClr="000000"/>
              </a:solidFill>
              <a:latin typeface="Constantia" panose="02030602050306030303" pitchFamily="18" charset="0"/>
              <a:ea typeface="+mn-ea"/>
              <a:cs typeface="+mn-cs"/>
            </a:rPr>
            <a:t>(учрежден в 2009 г.)</a:t>
          </a:r>
          <a:endParaRPr lang="ru-RU" sz="1600" b="0" i="0" dirty="0">
            <a:solidFill>
              <a:sysClr val="windowText" lastClr="000000"/>
            </a:solidFill>
            <a:latin typeface="Constantia" panose="02030602050306030303" pitchFamily="18" charset="0"/>
            <a:ea typeface="+mn-ea"/>
            <a:cs typeface="+mn-cs"/>
          </a:endParaRPr>
        </a:p>
      </dgm:t>
    </dgm:pt>
    <dgm:pt modelId="{5998AA40-E441-474C-85FE-885CF39C1568}" type="parTrans" cxnId="{A8FA8977-289C-4D01-A10E-9E027FB8C261}">
      <dgm:prSet/>
      <dgm:spPr/>
      <dgm:t>
        <a:bodyPr/>
        <a:lstStyle/>
        <a:p>
          <a:endParaRPr lang="ru-RU"/>
        </a:p>
      </dgm:t>
    </dgm:pt>
    <dgm:pt modelId="{CD7EB19C-5654-44AB-9A40-BF52637B25DB}" type="sibTrans" cxnId="{A8FA8977-289C-4D01-A10E-9E027FB8C261}">
      <dgm:prSet/>
      <dgm:spPr/>
      <dgm:t>
        <a:bodyPr/>
        <a:lstStyle/>
        <a:p>
          <a:endParaRPr lang="ru-RU"/>
        </a:p>
      </dgm:t>
    </dgm:pt>
    <dgm:pt modelId="{C75B8B44-DDE3-4658-B72A-C81CBF8BD93B}">
      <dgm:prSet phldrT="[Текст]" custT="1"/>
      <dgm:spPr>
        <a:xfrm>
          <a:off x="494627" y="2108453"/>
          <a:ext cx="4626411" cy="1445753"/>
        </a:xfrm>
        <a:prstGeom prst="rect">
          <a:avLst/>
        </a:prstGeom>
        <a:gradFill flip="none" rotWithShape="0">
          <a:gsLst>
            <a:gs pos="0">
              <a:sysClr val="window" lastClr="FFFFFF">
                <a:hueOff val="0"/>
                <a:satOff val="0"/>
                <a:lumOff val="0"/>
                <a:shade val="30000"/>
                <a:satMod val="115000"/>
              </a:sysClr>
            </a:gs>
            <a:gs pos="50000">
              <a:sysClr val="window" lastClr="FFFFFF">
                <a:hueOff val="0"/>
                <a:satOff val="0"/>
                <a:lumOff val="0"/>
                <a:shade val="67500"/>
                <a:satMod val="115000"/>
              </a:sysClr>
            </a:gs>
            <a:gs pos="100000">
              <a:sysClr val="window" lastClr="FFFFFF">
                <a:hueOff val="0"/>
                <a:satOff val="0"/>
                <a:lumOff val="0"/>
                <a:shade val="100000"/>
                <a:satMod val="115000"/>
              </a:sysClr>
            </a:gs>
          </a:gsLst>
          <a:lin ang="13500000" scaled="1"/>
          <a:tileRect/>
        </a:gradFill>
        <a:ln w="6350" cap="flat" cmpd="sng" algn="ctr">
          <a:noFill/>
          <a:prstDash val="solid"/>
          <a:miter lim="800000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1800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+mn-ea"/>
              <a:cs typeface="+mn-cs"/>
            </a:rPr>
            <a:t>Почетная грамота правительства Воронежской области</a:t>
          </a:r>
        </a:p>
        <a:p>
          <a:pPr algn="ctr"/>
          <a:r>
            <a:rPr lang="ru-RU" sz="1600" b="0" i="0" dirty="0" smtClean="0">
              <a:solidFill>
                <a:schemeClr val="tx1">
                  <a:lumMod val="95000"/>
                  <a:lumOff val="5000"/>
                </a:schemeClr>
              </a:solidFill>
              <a:latin typeface="Constantia" panose="02030602050306030303" pitchFamily="18" charset="0"/>
              <a:ea typeface="+mn-ea"/>
              <a:cs typeface="+mn-cs"/>
            </a:rPr>
            <a:t>(учреждена в 2009 г.)</a:t>
          </a:r>
          <a:endParaRPr lang="ru-RU" sz="1600" b="0" i="0" dirty="0">
            <a:solidFill>
              <a:schemeClr val="tx1">
                <a:lumMod val="95000"/>
                <a:lumOff val="5000"/>
              </a:schemeClr>
            </a:solidFill>
            <a:latin typeface="Constantia" panose="02030602050306030303" pitchFamily="18" charset="0"/>
            <a:ea typeface="+mn-ea"/>
            <a:cs typeface="+mn-cs"/>
          </a:endParaRPr>
        </a:p>
      </dgm:t>
    </dgm:pt>
    <dgm:pt modelId="{9648E6F3-C438-4B4F-B6B2-0F6385DF0FBE}" type="parTrans" cxnId="{BBE149A4-8069-46CC-8AC4-27D32B10A37C}">
      <dgm:prSet/>
      <dgm:spPr/>
      <dgm:t>
        <a:bodyPr/>
        <a:lstStyle/>
        <a:p>
          <a:endParaRPr lang="ru-RU"/>
        </a:p>
      </dgm:t>
    </dgm:pt>
    <dgm:pt modelId="{B820F5BD-FC2B-4B22-9039-166056704309}" type="sibTrans" cxnId="{BBE149A4-8069-46CC-8AC4-27D32B10A37C}">
      <dgm:prSet/>
      <dgm:spPr/>
      <dgm:t>
        <a:bodyPr/>
        <a:lstStyle/>
        <a:p>
          <a:endParaRPr lang="ru-RU"/>
        </a:p>
      </dgm:t>
    </dgm:pt>
    <dgm:pt modelId="{C4EE18D9-66A8-48DA-BC8B-77ED2EAEA6F6}" type="pres">
      <dgm:prSet presAssocID="{AC5855A2-2DE4-41C2-B039-D611FA79C94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39250B-E7D0-4580-A610-C879ADE2A13D}" type="pres">
      <dgm:prSet presAssocID="{6413B0A2-22FE-47F3-9572-594E277C2E1B}" presName="composite" presStyleCnt="0"/>
      <dgm:spPr/>
    </dgm:pt>
    <dgm:pt modelId="{3CBF3A71-AC5E-4D80-83C3-7961EFE3D7B9}" type="pres">
      <dgm:prSet presAssocID="{6413B0A2-22FE-47F3-9572-594E277C2E1B}" presName="rect1" presStyleLbl="trAlignAcc1" presStyleIdx="0" presStyleCnt="2" custLinFactNeighborX="7990" custLinFactNeighborY="2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194DE0-EDFF-4114-B911-762CD6E10D7A}" type="pres">
      <dgm:prSet presAssocID="{6413B0A2-22FE-47F3-9572-594E277C2E1B}" presName="rect2" presStyleLbl="fgImgPlace1" presStyleIdx="0" presStyleCnt="2" custScaleX="251182" custLinFactNeighborX="-20720" custLinFactNeighborY="-3704"/>
      <dgm:spPr>
        <a:xfrm>
          <a:off x="301860" y="79579"/>
          <a:ext cx="1012027" cy="1518041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E0B27A44-794B-4205-BD3F-F159B24A22A6}" type="pres">
      <dgm:prSet presAssocID="{CD7EB19C-5654-44AB-9A40-BF52637B25DB}" presName="sibTrans" presStyleCnt="0"/>
      <dgm:spPr/>
    </dgm:pt>
    <dgm:pt modelId="{A1D1CB86-8006-4CE3-9051-FFFF34C44CC6}" type="pres">
      <dgm:prSet presAssocID="{C75B8B44-DDE3-4658-B72A-C81CBF8BD93B}" presName="composite" presStyleCnt="0"/>
      <dgm:spPr/>
    </dgm:pt>
    <dgm:pt modelId="{8BE401C4-F602-44E6-9B0F-74B34ED48F31}" type="pres">
      <dgm:prSet presAssocID="{C75B8B44-DDE3-4658-B72A-C81CBF8BD93B}" presName="rect1" presStyleLbl="trAlignAcc1" presStyleIdx="1" presStyleCnt="2" custLinFactNeighborY="-5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557393-6FC6-41A7-A4D7-F90E74A19EC8}" type="pres">
      <dgm:prSet presAssocID="{C75B8B44-DDE3-4658-B72A-C81CBF8BD93B}" presName="rect2" presStyleLbl="fgImgPlace1" presStyleIdx="1" presStyleCnt="2" custScaleX="107975" custScaleY="97979" custLinFactNeighborX="-21317" custLinFactNeighborY="-22"/>
      <dgm:spPr>
        <a:xfrm>
          <a:off x="301860" y="1899622"/>
          <a:ext cx="1012027" cy="1518041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</dgm:ptLst>
  <dgm:cxnLst>
    <dgm:cxn modelId="{BBE149A4-8069-46CC-8AC4-27D32B10A37C}" srcId="{AC5855A2-2DE4-41C2-B039-D611FA79C94C}" destId="{C75B8B44-DDE3-4658-B72A-C81CBF8BD93B}" srcOrd="1" destOrd="0" parTransId="{9648E6F3-C438-4B4F-B6B2-0F6385DF0FBE}" sibTransId="{B820F5BD-FC2B-4B22-9039-166056704309}"/>
    <dgm:cxn modelId="{67C56971-7F65-4C73-BD34-FB85C5AC9AA7}" type="presOf" srcId="{AC5855A2-2DE4-41C2-B039-D611FA79C94C}" destId="{C4EE18D9-66A8-48DA-BC8B-77ED2EAEA6F6}" srcOrd="0" destOrd="0" presId="urn:microsoft.com/office/officeart/2008/layout/PictureStrips"/>
    <dgm:cxn modelId="{83DD76BD-9476-4595-AA39-DCE8BAD02582}" type="presOf" srcId="{C75B8B44-DDE3-4658-B72A-C81CBF8BD93B}" destId="{8BE401C4-F602-44E6-9B0F-74B34ED48F31}" srcOrd="0" destOrd="0" presId="urn:microsoft.com/office/officeart/2008/layout/PictureStrips"/>
    <dgm:cxn modelId="{A8FA8977-289C-4D01-A10E-9E027FB8C261}" srcId="{AC5855A2-2DE4-41C2-B039-D611FA79C94C}" destId="{6413B0A2-22FE-47F3-9572-594E277C2E1B}" srcOrd="0" destOrd="0" parTransId="{5998AA40-E441-474C-85FE-885CF39C1568}" sibTransId="{CD7EB19C-5654-44AB-9A40-BF52637B25DB}"/>
    <dgm:cxn modelId="{AB3B7F8C-FDBC-475A-A2ED-BADBD65AF646}" type="presOf" srcId="{6413B0A2-22FE-47F3-9572-594E277C2E1B}" destId="{3CBF3A71-AC5E-4D80-83C3-7961EFE3D7B9}" srcOrd="0" destOrd="0" presId="urn:microsoft.com/office/officeart/2008/layout/PictureStrips"/>
    <dgm:cxn modelId="{975F323A-423D-4FE6-A037-57331BA985E7}" type="presParOf" srcId="{C4EE18D9-66A8-48DA-BC8B-77ED2EAEA6F6}" destId="{0639250B-E7D0-4580-A610-C879ADE2A13D}" srcOrd="0" destOrd="0" presId="urn:microsoft.com/office/officeart/2008/layout/PictureStrips"/>
    <dgm:cxn modelId="{FA9E5CF6-3786-493E-98DA-19469658C0FC}" type="presParOf" srcId="{0639250B-E7D0-4580-A610-C879ADE2A13D}" destId="{3CBF3A71-AC5E-4D80-83C3-7961EFE3D7B9}" srcOrd="0" destOrd="0" presId="urn:microsoft.com/office/officeart/2008/layout/PictureStrips"/>
    <dgm:cxn modelId="{814C8920-9FE8-429D-9D9B-CBF8791EFA4F}" type="presParOf" srcId="{0639250B-E7D0-4580-A610-C879ADE2A13D}" destId="{B4194DE0-EDFF-4114-B911-762CD6E10D7A}" srcOrd="1" destOrd="0" presId="urn:microsoft.com/office/officeart/2008/layout/PictureStrips"/>
    <dgm:cxn modelId="{19E7429C-1097-4A1F-BAA1-23294667E0D9}" type="presParOf" srcId="{C4EE18D9-66A8-48DA-BC8B-77ED2EAEA6F6}" destId="{E0B27A44-794B-4205-BD3F-F159B24A22A6}" srcOrd="1" destOrd="0" presId="urn:microsoft.com/office/officeart/2008/layout/PictureStrips"/>
    <dgm:cxn modelId="{FE7F595C-1609-4128-9D07-1FD9C6C93978}" type="presParOf" srcId="{C4EE18D9-66A8-48DA-BC8B-77ED2EAEA6F6}" destId="{A1D1CB86-8006-4CE3-9051-FFFF34C44CC6}" srcOrd="2" destOrd="0" presId="urn:microsoft.com/office/officeart/2008/layout/PictureStrips"/>
    <dgm:cxn modelId="{4F3AD3B3-2990-4031-B2BA-74DA83DB3C06}" type="presParOf" srcId="{A1D1CB86-8006-4CE3-9051-FFFF34C44CC6}" destId="{8BE401C4-F602-44E6-9B0F-74B34ED48F31}" srcOrd="0" destOrd="0" presId="urn:microsoft.com/office/officeart/2008/layout/PictureStrips"/>
    <dgm:cxn modelId="{FB929CDE-BF13-4FC9-A8FC-77BC4E77B649}" type="presParOf" srcId="{A1D1CB86-8006-4CE3-9051-FFFF34C44CC6}" destId="{C3557393-6FC6-41A7-A4D7-F90E74A19EC8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C1A1B1C-19EB-42FD-A126-A61E2FCCB376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7D71A1-2E5B-41F0-8512-5EB56DA8D9B3}">
      <dgm:prSet phldrT="[Текст]" custT="1"/>
      <dgm:spPr>
        <a:xfrm>
          <a:off x="494627" y="288410"/>
          <a:ext cx="4626411" cy="1445753"/>
        </a:xfrm>
        <a:prstGeom prst="rect">
          <a:avLst/>
        </a:prstGeom>
        <a:gradFill flip="none" rotWithShape="0">
          <a:gsLst>
            <a:gs pos="0">
              <a:sysClr val="window" lastClr="FFFFFF">
                <a:hueOff val="0"/>
                <a:satOff val="0"/>
                <a:lumOff val="0"/>
                <a:shade val="30000"/>
                <a:satMod val="115000"/>
              </a:sysClr>
            </a:gs>
            <a:gs pos="50000">
              <a:sysClr val="window" lastClr="FFFFFF">
                <a:hueOff val="0"/>
                <a:satOff val="0"/>
                <a:lumOff val="0"/>
                <a:shade val="67500"/>
                <a:satMod val="115000"/>
              </a:sysClr>
            </a:gs>
            <a:gs pos="100000">
              <a:sysClr val="window" lastClr="FFFFFF">
                <a:hueOff val="0"/>
                <a:satOff val="0"/>
                <a:lumOff val="0"/>
                <a:shade val="100000"/>
                <a:satMod val="115000"/>
              </a:sysClr>
            </a:gs>
          </a:gsLst>
          <a:lin ang="13500000" scaled="1"/>
          <a:tileRect/>
        </a:gradFill>
        <a:ln w="6350" cap="flat" cmpd="sng" algn="ctr">
          <a:noFill/>
          <a:prstDash val="solid"/>
          <a:miter lim="800000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1800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+mn-ea"/>
              <a:cs typeface="+mn-cs"/>
            </a:rPr>
            <a:t>Благодарность губернатора Воронежской области</a:t>
          </a:r>
        </a:p>
        <a:p>
          <a:pPr algn="ctr"/>
          <a:r>
            <a:rPr lang="ru-RU" sz="16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onstantia" panose="02030602050306030303" pitchFamily="18" charset="0"/>
              <a:ea typeface="+mn-ea"/>
              <a:cs typeface="+mn-cs"/>
            </a:rPr>
            <a:t>(учреждена в 2009 г.)</a:t>
          </a:r>
          <a:endParaRPr lang="ru-RU" sz="16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nstantia" panose="02030602050306030303" pitchFamily="18" charset="0"/>
            <a:ea typeface="+mn-ea"/>
            <a:cs typeface="+mn-cs"/>
          </a:endParaRPr>
        </a:p>
      </dgm:t>
    </dgm:pt>
    <dgm:pt modelId="{42317BAE-6D33-44D8-B77C-632A39987D66}" type="parTrans" cxnId="{521C8D21-8F23-4B52-B2BE-D8A01DFAE8CE}">
      <dgm:prSet/>
      <dgm:spPr/>
      <dgm:t>
        <a:bodyPr/>
        <a:lstStyle/>
        <a:p>
          <a:endParaRPr lang="ru-RU"/>
        </a:p>
      </dgm:t>
    </dgm:pt>
    <dgm:pt modelId="{2F971F17-BEE4-4FAD-BBF5-80102D0DE8E5}" type="sibTrans" cxnId="{521C8D21-8F23-4B52-B2BE-D8A01DFAE8CE}">
      <dgm:prSet/>
      <dgm:spPr/>
      <dgm:t>
        <a:bodyPr/>
        <a:lstStyle/>
        <a:p>
          <a:endParaRPr lang="ru-RU"/>
        </a:p>
      </dgm:t>
    </dgm:pt>
    <dgm:pt modelId="{D99F8250-4C14-47D5-9FA5-427FADD1DF14}">
      <dgm:prSet phldrT="[Текст]" custT="1"/>
      <dgm:spPr>
        <a:xfrm>
          <a:off x="494627" y="2108453"/>
          <a:ext cx="4626411" cy="1445753"/>
        </a:xfrm>
        <a:prstGeom prst="rect">
          <a:avLst/>
        </a:prstGeom>
        <a:gradFill flip="none" rotWithShape="0">
          <a:gsLst>
            <a:gs pos="0">
              <a:sysClr val="window" lastClr="FFFFFF">
                <a:hueOff val="0"/>
                <a:satOff val="0"/>
                <a:lumOff val="0"/>
                <a:shade val="30000"/>
                <a:satMod val="115000"/>
              </a:sysClr>
            </a:gs>
            <a:gs pos="50000">
              <a:sysClr val="window" lastClr="FFFFFF">
                <a:hueOff val="0"/>
                <a:satOff val="0"/>
                <a:lumOff val="0"/>
                <a:shade val="67500"/>
                <a:satMod val="115000"/>
              </a:sysClr>
            </a:gs>
            <a:gs pos="100000">
              <a:sysClr val="window" lastClr="FFFFFF">
                <a:hueOff val="0"/>
                <a:satOff val="0"/>
                <a:lumOff val="0"/>
                <a:shade val="100000"/>
                <a:satMod val="115000"/>
              </a:sysClr>
            </a:gs>
          </a:gsLst>
          <a:lin ang="13500000" scaled="1"/>
          <a:tileRect/>
        </a:gradFill>
        <a:ln w="6350" cap="flat" cmpd="sng" algn="ctr">
          <a:noFill/>
          <a:prstDash val="solid"/>
          <a:miter lim="800000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1800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+mn-ea"/>
              <a:cs typeface="+mn-cs"/>
            </a:rPr>
            <a:t>Благодарственное письмо</a:t>
          </a:r>
        </a:p>
        <a:p>
          <a:pPr algn="ctr"/>
          <a:r>
            <a:rPr lang="ru-RU" sz="1600" b="0" i="0" dirty="0" smtClean="0">
              <a:solidFill>
                <a:schemeClr val="tx1"/>
              </a:solidFill>
              <a:effectLst/>
              <a:latin typeface="Constantia" panose="02030602050306030303" pitchFamily="18" charset="0"/>
              <a:ea typeface="+mn-ea"/>
              <a:cs typeface="+mn-cs"/>
            </a:rPr>
            <a:t>(учреждено в 2009 г.)</a:t>
          </a:r>
          <a:endParaRPr lang="ru-RU" sz="1600" b="0" i="0" dirty="0">
            <a:solidFill>
              <a:schemeClr val="tx1"/>
            </a:solidFill>
            <a:effectLst/>
            <a:latin typeface="Constantia" panose="02030602050306030303" pitchFamily="18" charset="0"/>
            <a:ea typeface="+mn-ea"/>
            <a:cs typeface="+mn-cs"/>
          </a:endParaRPr>
        </a:p>
      </dgm:t>
    </dgm:pt>
    <dgm:pt modelId="{0C95F413-2D23-4F29-9351-3421B60A874A}" type="parTrans" cxnId="{08790119-EC23-4AC8-953F-01091608575F}">
      <dgm:prSet/>
      <dgm:spPr/>
      <dgm:t>
        <a:bodyPr/>
        <a:lstStyle/>
        <a:p>
          <a:endParaRPr lang="ru-RU"/>
        </a:p>
      </dgm:t>
    </dgm:pt>
    <dgm:pt modelId="{B8B70C80-0B1B-421F-AB68-7360B327E741}" type="sibTrans" cxnId="{08790119-EC23-4AC8-953F-01091608575F}">
      <dgm:prSet/>
      <dgm:spPr/>
      <dgm:t>
        <a:bodyPr/>
        <a:lstStyle/>
        <a:p>
          <a:endParaRPr lang="ru-RU"/>
        </a:p>
      </dgm:t>
    </dgm:pt>
    <dgm:pt modelId="{867838E9-B9D8-435A-B0F0-6A2217378B7F}" type="pres">
      <dgm:prSet presAssocID="{BC1A1B1C-19EB-42FD-A126-A61E2FCCB37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6A3EC1-B542-49C3-A47F-768D0EB60B0F}" type="pres">
      <dgm:prSet presAssocID="{D47D71A1-2E5B-41F0-8512-5EB56DA8D9B3}" presName="composite" presStyleCnt="0"/>
      <dgm:spPr/>
    </dgm:pt>
    <dgm:pt modelId="{08F6995F-6F14-4E09-8866-348B363C469E}" type="pres">
      <dgm:prSet presAssocID="{D47D71A1-2E5B-41F0-8512-5EB56DA8D9B3}" presName="rect1" presStyleLbl="tr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4E683A-092C-427B-BC5B-620A8222532A}" type="pres">
      <dgm:prSet presAssocID="{D47D71A1-2E5B-41F0-8512-5EB56DA8D9B3}" presName="rect2" presStyleLbl="fgImgPlace1" presStyleIdx="0" presStyleCnt="2" custScaleX="112200" custScaleY="107208" custLinFactNeighborX="-9134" custLinFactNeighborY="1242"/>
      <dgm:spPr>
        <a:xfrm>
          <a:off x="301860" y="79579"/>
          <a:ext cx="1012027" cy="1518041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endParaRPr lang="ru-RU"/>
        </a:p>
      </dgm:t>
    </dgm:pt>
    <dgm:pt modelId="{6557D6C7-6E1E-498A-8E26-DECE863C071E}" type="pres">
      <dgm:prSet presAssocID="{2F971F17-BEE4-4FAD-BBF5-80102D0DE8E5}" presName="sibTrans" presStyleCnt="0"/>
      <dgm:spPr/>
    </dgm:pt>
    <dgm:pt modelId="{A0528B05-9CB2-4C51-8106-9A12495CD31D}" type="pres">
      <dgm:prSet presAssocID="{D99F8250-4C14-47D5-9FA5-427FADD1DF14}" presName="composite" presStyleCnt="0"/>
      <dgm:spPr/>
    </dgm:pt>
    <dgm:pt modelId="{1317B437-143C-413D-9F6B-6D06646ACF95}" type="pres">
      <dgm:prSet presAssocID="{D99F8250-4C14-47D5-9FA5-427FADD1DF14}" presName="rect1" presStyleLbl="tr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2FE19B-64AD-4C76-947A-531DAE15E5A8}" type="pres">
      <dgm:prSet presAssocID="{D99F8250-4C14-47D5-9FA5-427FADD1DF14}" presName="rect2" presStyleLbl="fgImgPlace1" presStyleIdx="1" presStyleCnt="2" custScaleX="117668" custScaleY="115043" custLinFactNeighborX="-9637" custLinFactNeighborY="-2920"/>
      <dgm:spPr>
        <a:xfrm>
          <a:off x="301860" y="1899622"/>
          <a:ext cx="1012027" cy="1518041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endParaRPr lang="ru-RU"/>
        </a:p>
      </dgm:t>
    </dgm:pt>
  </dgm:ptLst>
  <dgm:cxnLst>
    <dgm:cxn modelId="{A8BEBB52-184C-4DAA-A086-C6C793344B92}" type="presOf" srcId="{BC1A1B1C-19EB-42FD-A126-A61E2FCCB376}" destId="{867838E9-B9D8-435A-B0F0-6A2217378B7F}" srcOrd="0" destOrd="0" presId="urn:microsoft.com/office/officeart/2008/layout/PictureStrips"/>
    <dgm:cxn modelId="{521C8D21-8F23-4B52-B2BE-D8A01DFAE8CE}" srcId="{BC1A1B1C-19EB-42FD-A126-A61E2FCCB376}" destId="{D47D71A1-2E5B-41F0-8512-5EB56DA8D9B3}" srcOrd="0" destOrd="0" parTransId="{42317BAE-6D33-44D8-B77C-632A39987D66}" sibTransId="{2F971F17-BEE4-4FAD-BBF5-80102D0DE8E5}"/>
    <dgm:cxn modelId="{08790119-EC23-4AC8-953F-01091608575F}" srcId="{BC1A1B1C-19EB-42FD-A126-A61E2FCCB376}" destId="{D99F8250-4C14-47D5-9FA5-427FADD1DF14}" srcOrd="1" destOrd="0" parTransId="{0C95F413-2D23-4F29-9351-3421B60A874A}" sibTransId="{B8B70C80-0B1B-421F-AB68-7360B327E741}"/>
    <dgm:cxn modelId="{382F1558-8D78-4D30-AF80-DEB4E79B04D5}" type="presOf" srcId="{D99F8250-4C14-47D5-9FA5-427FADD1DF14}" destId="{1317B437-143C-413D-9F6B-6D06646ACF95}" srcOrd="0" destOrd="0" presId="urn:microsoft.com/office/officeart/2008/layout/PictureStrips"/>
    <dgm:cxn modelId="{B4FE52A9-93BB-4DEA-ADBC-2D3573C967F1}" type="presOf" srcId="{D47D71A1-2E5B-41F0-8512-5EB56DA8D9B3}" destId="{08F6995F-6F14-4E09-8866-348B363C469E}" srcOrd="0" destOrd="0" presId="urn:microsoft.com/office/officeart/2008/layout/PictureStrips"/>
    <dgm:cxn modelId="{84967269-11EE-4D5C-AE88-9C1E95048E4C}" type="presParOf" srcId="{867838E9-B9D8-435A-B0F0-6A2217378B7F}" destId="{A36A3EC1-B542-49C3-A47F-768D0EB60B0F}" srcOrd="0" destOrd="0" presId="urn:microsoft.com/office/officeart/2008/layout/PictureStrips"/>
    <dgm:cxn modelId="{1FF968EF-464D-4357-943C-CD0B73D2B37B}" type="presParOf" srcId="{A36A3EC1-B542-49C3-A47F-768D0EB60B0F}" destId="{08F6995F-6F14-4E09-8866-348B363C469E}" srcOrd="0" destOrd="0" presId="urn:microsoft.com/office/officeart/2008/layout/PictureStrips"/>
    <dgm:cxn modelId="{E893AE6C-A688-45ED-8EC7-6CD5AF1470AB}" type="presParOf" srcId="{A36A3EC1-B542-49C3-A47F-768D0EB60B0F}" destId="{3E4E683A-092C-427B-BC5B-620A8222532A}" srcOrd="1" destOrd="0" presId="urn:microsoft.com/office/officeart/2008/layout/PictureStrips"/>
    <dgm:cxn modelId="{4C0E1635-E39D-4678-8C60-B9F39CD29F69}" type="presParOf" srcId="{867838E9-B9D8-435A-B0F0-6A2217378B7F}" destId="{6557D6C7-6E1E-498A-8E26-DECE863C071E}" srcOrd="1" destOrd="0" presId="urn:microsoft.com/office/officeart/2008/layout/PictureStrips"/>
    <dgm:cxn modelId="{CD719C9A-0AE2-4607-A442-3CFA82E48896}" type="presParOf" srcId="{867838E9-B9D8-435A-B0F0-6A2217378B7F}" destId="{A0528B05-9CB2-4C51-8106-9A12495CD31D}" srcOrd="2" destOrd="0" presId="urn:microsoft.com/office/officeart/2008/layout/PictureStrips"/>
    <dgm:cxn modelId="{29D0DB50-F933-4001-8C56-AC1BA7D7C45A}" type="presParOf" srcId="{A0528B05-9CB2-4C51-8106-9A12495CD31D}" destId="{1317B437-143C-413D-9F6B-6D06646ACF95}" srcOrd="0" destOrd="0" presId="urn:microsoft.com/office/officeart/2008/layout/PictureStrips"/>
    <dgm:cxn modelId="{37DAC49F-BF16-4285-A74D-10F2C610C7D7}" type="presParOf" srcId="{A0528B05-9CB2-4C51-8106-9A12495CD31D}" destId="{112FE19B-64AD-4C76-947A-531DAE15E5A8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57C0C8A-A606-4B8F-BD5E-984CEC75D48F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B57D6B-C408-4CF0-B336-5C3521C80EAF}">
      <dgm:prSet phldrT="[Текст]" custT="1"/>
      <dgm:spPr/>
      <dgm:t>
        <a:bodyPr/>
        <a:lstStyle/>
        <a:p>
          <a:r>
            <a:rPr lang="ru-RU" sz="2800" i="1" dirty="0" smtClean="0">
              <a:latin typeface="Constantia" panose="02030602050306030303" pitchFamily="18" charset="0"/>
            </a:rPr>
            <a:t>предусмотрена выплата единовременного денежного вознаграждения/поощрения</a:t>
          </a:r>
          <a:endParaRPr lang="ru-RU" sz="2800" i="1" dirty="0">
            <a:latin typeface="Constantia" panose="02030602050306030303" pitchFamily="18" charset="0"/>
          </a:endParaRPr>
        </a:p>
      </dgm:t>
    </dgm:pt>
    <dgm:pt modelId="{03E0FBC4-7E4B-450C-904D-7B4CC5D40761}" type="parTrans" cxnId="{BA7C9CBA-9909-4D85-A743-CA747A3FFC3F}">
      <dgm:prSet/>
      <dgm:spPr/>
      <dgm:t>
        <a:bodyPr/>
        <a:lstStyle/>
        <a:p>
          <a:endParaRPr lang="ru-RU"/>
        </a:p>
      </dgm:t>
    </dgm:pt>
    <dgm:pt modelId="{AAA60EAB-C081-4751-8EF7-3BFD2409C5E8}" type="sibTrans" cxnId="{BA7C9CBA-9909-4D85-A743-CA747A3FFC3F}">
      <dgm:prSet/>
      <dgm:spPr/>
      <dgm:t>
        <a:bodyPr/>
        <a:lstStyle/>
        <a:p>
          <a:endParaRPr lang="ru-RU"/>
        </a:p>
      </dgm:t>
    </dgm:pt>
    <dgm:pt modelId="{0CD5A1F8-C8D8-4C3F-A4F2-140F1DEE6D7A}">
      <dgm:prSet phldrT="[Текст]" custT="1"/>
      <dgm:spPr/>
      <dgm:t>
        <a:bodyPr/>
        <a:lstStyle/>
        <a:p>
          <a:r>
            <a:rPr lang="ru-RU" sz="2400" dirty="0" smtClean="0">
              <a:latin typeface="Constantia" panose="02030602050306030303" pitchFamily="18" charset="0"/>
            </a:rPr>
            <a:t>Медаль «За труды во благо земли Воронежской»</a:t>
          </a:r>
          <a:endParaRPr lang="ru-RU" sz="2400" dirty="0">
            <a:latin typeface="Constantia" panose="02030602050306030303" pitchFamily="18" charset="0"/>
          </a:endParaRPr>
        </a:p>
      </dgm:t>
    </dgm:pt>
    <dgm:pt modelId="{17077634-D157-47B0-A3FA-927B296732C4}" type="parTrans" cxnId="{B5BDB25A-1729-45EE-B043-57BC0A7BBD1A}">
      <dgm:prSet/>
      <dgm:spPr/>
      <dgm:t>
        <a:bodyPr/>
        <a:lstStyle/>
        <a:p>
          <a:endParaRPr lang="ru-RU"/>
        </a:p>
      </dgm:t>
    </dgm:pt>
    <dgm:pt modelId="{F6E5CE5C-481E-43C2-A931-EE7887DF21EB}" type="sibTrans" cxnId="{B5BDB25A-1729-45EE-B043-57BC0A7BBD1A}">
      <dgm:prSet/>
      <dgm:spPr/>
      <dgm:t>
        <a:bodyPr/>
        <a:lstStyle/>
        <a:p>
          <a:endParaRPr lang="ru-RU"/>
        </a:p>
      </dgm:t>
    </dgm:pt>
    <dgm:pt modelId="{8F5FF39B-D905-42DD-837D-55CFCFD042D3}">
      <dgm:prSet phldrT="[Текст]" custT="1"/>
      <dgm:spPr/>
      <dgm:t>
        <a:bodyPr/>
        <a:lstStyle/>
        <a:p>
          <a:r>
            <a:rPr lang="ru-RU" sz="2400" dirty="0" smtClean="0">
              <a:latin typeface="Constantia" panose="02030602050306030303" pitchFamily="18" charset="0"/>
            </a:rPr>
            <a:t>Почетная грамота правительства Воронежской области</a:t>
          </a:r>
          <a:endParaRPr lang="ru-RU" sz="2400" dirty="0">
            <a:latin typeface="Constantia" panose="02030602050306030303" pitchFamily="18" charset="0"/>
          </a:endParaRPr>
        </a:p>
      </dgm:t>
    </dgm:pt>
    <dgm:pt modelId="{04F8BA30-33C6-498C-8DCB-71C66E683975}" type="parTrans" cxnId="{970597A1-1D71-4D02-81F6-8356E02198FA}">
      <dgm:prSet/>
      <dgm:spPr/>
      <dgm:t>
        <a:bodyPr/>
        <a:lstStyle/>
        <a:p>
          <a:endParaRPr lang="ru-RU"/>
        </a:p>
      </dgm:t>
    </dgm:pt>
    <dgm:pt modelId="{DF8C8ED1-75DB-4841-8567-4A7ECA421D3C}" type="sibTrans" cxnId="{970597A1-1D71-4D02-81F6-8356E02198FA}">
      <dgm:prSet/>
      <dgm:spPr/>
      <dgm:t>
        <a:bodyPr/>
        <a:lstStyle/>
        <a:p>
          <a:endParaRPr lang="ru-RU"/>
        </a:p>
      </dgm:t>
    </dgm:pt>
    <dgm:pt modelId="{EFF2077E-B5B8-4776-BF20-524456F10380}">
      <dgm:prSet custT="1"/>
      <dgm:spPr/>
      <dgm:t>
        <a:bodyPr/>
        <a:lstStyle/>
        <a:p>
          <a:r>
            <a:rPr lang="ru-RU" sz="2400" dirty="0" smtClean="0">
              <a:latin typeface="Constantia" panose="02030602050306030303" pitchFamily="18" charset="0"/>
            </a:rPr>
            <a:t>Благодарность губернатора Воронежской области</a:t>
          </a:r>
          <a:endParaRPr lang="ru-RU" sz="2400" dirty="0">
            <a:latin typeface="Constantia" panose="02030602050306030303" pitchFamily="18" charset="0"/>
          </a:endParaRPr>
        </a:p>
      </dgm:t>
    </dgm:pt>
    <dgm:pt modelId="{BD8BAE71-3E80-4E5B-9D3D-B2D8845C71FD}" type="parTrans" cxnId="{7BA3628D-0A24-4051-AC3A-67DE6721AFDF}">
      <dgm:prSet/>
      <dgm:spPr/>
      <dgm:t>
        <a:bodyPr/>
        <a:lstStyle/>
        <a:p>
          <a:endParaRPr lang="ru-RU"/>
        </a:p>
      </dgm:t>
    </dgm:pt>
    <dgm:pt modelId="{C9AB3F26-B35A-4725-A32C-3D3258D25911}" type="sibTrans" cxnId="{7BA3628D-0A24-4051-AC3A-67DE6721AFDF}">
      <dgm:prSet/>
      <dgm:spPr/>
      <dgm:t>
        <a:bodyPr/>
        <a:lstStyle/>
        <a:p>
          <a:endParaRPr lang="ru-RU"/>
        </a:p>
      </dgm:t>
    </dgm:pt>
    <dgm:pt modelId="{9F8FD72B-4086-4AE0-81CA-1C8C4B052412}" type="pres">
      <dgm:prSet presAssocID="{D57C0C8A-A606-4B8F-BD5E-984CEC75D48F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4CA71FA-A59A-46F1-B602-5569DA98DDC6}" type="pres">
      <dgm:prSet presAssocID="{E4B57D6B-C408-4CF0-B336-5C3521C80EAF}" presName="root" presStyleCnt="0">
        <dgm:presLayoutVars>
          <dgm:chMax/>
          <dgm:chPref val="4"/>
        </dgm:presLayoutVars>
      </dgm:prSet>
      <dgm:spPr/>
    </dgm:pt>
    <dgm:pt modelId="{230F8CB5-DB9B-4A26-850C-03E5A69898C3}" type="pres">
      <dgm:prSet presAssocID="{E4B57D6B-C408-4CF0-B336-5C3521C80EAF}" presName="rootComposite" presStyleCnt="0">
        <dgm:presLayoutVars/>
      </dgm:prSet>
      <dgm:spPr/>
    </dgm:pt>
    <dgm:pt modelId="{BEB252EC-F44E-4C4E-AF16-D4273F822AD0}" type="pres">
      <dgm:prSet presAssocID="{E4B57D6B-C408-4CF0-B336-5C3521C80EAF}" presName="rootText" presStyleLbl="node0" presStyleIdx="0" presStyleCnt="1" custLinFactY="108004" custLinFactNeighborX="-81" custLinFactNeighborY="200000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46091776-C015-4BBB-AA00-338D33FA7C7B}" type="pres">
      <dgm:prSet presAssocID="{E4B57D6B-C408-4CF0-B336-5C3521C80EAF}" presName="childShape" presStyleCnt="0">
        <dgm:presLayoutVars>
          <dgm:chMax val="0"/>
          <dgm:chPref val="0"/>
        </dgm:presLayoutVars>
      </dgm:prSet>
      <dgm:spPr/>
    </dgm:pt>
    <dgm:pt modelId="{F4F7D8B4-6DCF-46D3-B256-E17E1EFD8F41}" type="pres">
      <dgm:prSet presAssocID="{0CD5A1F8-C8D8-4C3F-A4F2-140F1DEE6D7A}" presName="childComposite" presStyleCnt="0">
        <dgm:presLayoutVars>
          <dgm:chMax val="0"/>
          <dgm:chPref val="0"/>
        </dgm:presLayoutVars>
      </dgm:prSet>
      <dgm:spPr/>
    </dgm:pt>
    <dgm:pt modelId="{DCA48A8A-4097-4C5C-AF35-4C3AEA4DC667}" type="pres">
      <dgm:prSet presAssocID="{0CD5A1F8-C8D8-4C3F-A4F2-140F1DEE6D7A}" presName="Image" presStyleLbl="node1" presStyleIdx="0" presStyleCnt="3" custLinFactY="-18167" custLinFactNeighborX="-16647" custLinFactNeighborY="-10000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FCA1AB29-72BF-4115-9231-FA6EA0570905}" type="pres">
      <dgm:prSet presAssocID="{0CD5A1F8-C8D8-4C3F-A4F2-140F1DEE6D7A}" presName="childText" presStyleLbl="lnNode1" presStyleIdx="0" presStyleCnt="3" custLinFactY="-46742" custLinFactNeighborX="-2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64C270-1EC5-4F7B-8ADB-563DD1D8D9FE}" type="pres">
      <dgm:prSet presAssocID="{EFF2077E-B5B8-4776-BF20-524456F10380}" presName="childComposite" presStyleCnt="0">
        <dgm:presLayoutVars>
          <dgm:chMax val="0"/>
          <dgm:chPref val="0"/>
        </dgm:presLayoutVars>
      </dgm:prSet>
      <dgm:spPr/>
    </dgm:pt>
    <dgm:pt modelId="{A1B27312-99C9-45FA-8C1C-5FFE0F6B9F36}" type="pres">
      <dgm:prSet presAssocID="{EFF2077E-B5B8-4776-BF20-524456F10380}" presName="Image" presStyleLbl="node1" presStyleIdx="1" presStyleCnt="3" custLinFactNeighborX="-17559" custLinFactNeighborY="-3025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5069631C-BE6E-4E9A-BF5E-25F8D44BA389}" type="pres">
      <dgm:prSet presAssocID="{EFF2077E-B5B8-4776-BF20-524456F10380}" presName="childText" presStyleLbl="lnNode1" presStyleIdx="1" presStyleCnt="3" custLinFactNeighborX="548" custLinFactNeighborY="-265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3501F8-51C4-4801-ABD1-1AAE03959094}" type="pres">
      <dgm:prSet presAssocID="{8F5FF39B-D905-42DD-837D-55CFCFD042D3}" presName="childComposite" presStyleCnt="0">
        <dgm:presLayoutVars>
          <dgm:chMax val="0"/>
          <dgm:chPref val="0"/>
        </dgm:presLayoutVars>
      </dgm:prSet>
      <dgm:spPr/>
    </dgm:pt>
    <dgm:pt modelId="{748312F2-747B-47D0-9031-FB74CFEB6121}" type="pres">
      <dgm:prSet presAssocID="{8F5FF39B-D905-42DD-837D-55CFCFD042D3}" presName="Image" presStyleLbl="node1" presStyleIdx="2" presStyleCnt="3" custLinFactY="-100000" custLinFactNeighborX="-17559" custLinFactNeighborY="-142038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5FEF71F2-05EB-4D40-AAF1-E61033AD0164}" type="pres">
      <dgm:prSet presAssocID="{8F5FF39B-D905-42DD-837D-55CFCFD042D3}" presName="childText" presStyleLbl="lnNode1" presStyleIdx="2" presStyleCnt="3" custLinFactY="-100000" custLinFactNeighborX="546" custLinFactNeighborY="-14005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D85E05-28EC-47FE-A3A9-E013C3750619}" type="presOf" srcId="{8F5FF39B-D905-42DD-837D-55CFCFD042D3}" destId="{5FEF71F2-05EB-4D40-AAF1-E61033AD0164}" srcOrd="0" destOrd="0" presId="urn:microsoft.com/office/officeart/2008/layout/PictureAccentList"/>
    <dgm:cxn modelId="{BA7C9CBA-9909-4D85-A743-CA747A3FFC3F}" srcId="{D57C0C8A-A606-4B8F-BD5E-984CEC75D48F}" destId="{E4B57D6B-C408-4CF0-B336-5C3521C80EAF}" srcOrd="0" destOrd="0" parTransId="{03E0FBC4-7E4B-450C-904D-7B4CC5D40761}" sibTransId="{AAA60EAB-C081-4751-8EF7-3BFD2409C5E8}"/>
    <dgm:cxn modelId="{7BA3628D-0A24-4051-AC3A-67DE6721AFDF}" srcId="{E4B57D6B-C408-4CF0-B336-5C3521C80EAF}" destId="{EFF2077E-B5B8-4776-BF20-524456F10380}" srcOrd="1" destOrd="0" parTransId="{BD8BAE71-3E80-4E5B-9D3D-B2D8845C71FD}" sibTransId="{C9AB3F26-B35A-4725-A32C-3D3258D25911}"/>
    <dgm:cxn modelId="{970597A1-1D71-4D02-81F6-8356E02198FA}" srcId="{E4B57D6B-C408-4CF0-B336-5C3521C80EAF}" destId="{8F5FF39B-D905-42DD-837D-55CFCFD042D3}" srcOrd="2" destOrd="0" parTransId="{04F8BA30-33C6-498C-8DCB-71C66E683975}" sibTransId="{DF8C8ED1-75DB-4841-8567-4A7ECA421D3C}"/>
    <dgm:cxn modelId="{9AB7C303-BBF1-49F5-AEA5-D7FF6110FBC2}" type="presOf" srcId="{E4B57D6B-C408-4CF0-B336-5C3521C80EAF}" destId="{BEB252EC-F44E-4C4E-AF16-D4273F822AD0}" srcOrd="0" destOrd="0" presId="urn:microsoft.com/office/officeart/2008/layout/PictureAccentList"/>
    <dgm:cxn modelId="{B5BDB25A-1729-45EE-B043-57BC0A7BBD1A}" srcId="{E4B57D6B-C408-4CF0-B336-5C3521C80EAF}" destId="{0CD5A1F8-C8D8-4C3F-A4F2-140F1DEE6D7A}" srcOrd="0" destOrd="0" parTransId="{17077634-D157-47B0-A3FA-927B296732C4}" sibTransId="{F6E5CE5C-481E-43C2-A931-EE7887DF21EB}"/>
    <dgm:cxn modelId="{0B8B659B-4532-4CCB-A259-C5337323CD32}" type="presOf" srcId="{D57C0C8A-A606-4B8F-BD5E-984CEC75D48F}" destId="{9F8FD72B-4086-4AE0-81CA-1C8C4B052412}" srcOrd="0" destOrd="0" presId="urn:microsoft.com/office/officeart/2008/layout/PictureAccentList"/>
    <dgm:cxn modelId="{8A641B98-A628-40D8-94EB-E71FA97FE890}" type="presOf" srcId="{EFF2077E-B5B8-4776-BF20-524456F10380}" destId="{5069631C-BE6E-4E9A-BF5E-25F8D44BA389}" srcOrd="0" destOrd="0" presId="urn:microsoft.com/office/officeart/2008/layout/PictureAccentList"/>
    <dgm:cxn modelId="{615A90E5-1611-4465-A43F-B0658B1CE0DE}" type="presOf" srcId="{0CD5A1F8-C8D8-4C3F-A4F2-140F1DEE6D7A}" destId="{FCA1AB29-72BF-4115-9231-FA6EA0570905}" srcOrd="0" destOrd="0" presId="urn:microsoft.com/office/officeart/2008/layout/PictureAccentList"/>
    <dgm:cxn modelId="{A281D58B-6B15-4D37-8025-AEB19BEBB931}" type="presParOf" srcId="{9F8FD72B-4086-4AE0-81CA-1C8C4B052412}" destId="{B4CA71FA-A59A-46F1-B602-5569DA98DDC6}" srcOrd="0" destOrd="0" presId="urn:microsoft.com/office/officeart/2008/layout/PictureAccentList"/>
    <dgm:cxn modelId="{8D70CEA1-3E7C-4169-8E31-88B5AB4E4B3A}" type="presParOf" srcId="{B4CA71FA-A59A-46F1-B602-5569DA98DDC6}" destId="{230F8CB5-DB9B-4A26-850C-03E5A69898C3}" srcOrd="0" destOrd="0" presId="urn:microsoft.com/office/officeart/2008/layout/PictureAccentList"/>
    <dgm:cxn modelId="{5DD6F1B5-A7D5-40BD-81E0-9E1BD9C195D1}" type="presParOf" srcId="{230F8CB5-DB9B-4A26-850C-03E5A69898C3}" destId="{BEB252EC-F44E-4C4E-AF16-D4273F822AD0}" srcOrd="0" destOrd="0" presId="urn:microsoft.com/office/officeart/2008/layout/PictureAccentList"/>
    <dgm:cxn modelId="{CBAF9BC3-CFDE-46B2-9C31-B4EB2D47CF62}" type="presParOf" srcId="{B4CA71FA-A59A-46F1-B602-5569DA98DDC6}" destId="{46091776-C015-4BBB-AA00-338D33FA7C7B}" srcOrd="1" destOrd="0" presId="urn:microsoft.com/office/officeart/2008/layout/PictureAccentList"/>
    <dgm:cxn modelId="{372C5693-D128-42F1-8DF2-C5ACB165B37D}" type="presParOf" srcId="{46091776-C015-4BBB-AA00-338D33FA7C7B}" destId="{F4F7D8B4-6DCF-46D3-B256-E17E1EFD8F41}" srcOrd="0" destOrd="0" presId="urn:microsoft.com/office/officeart/2008/layout/PictureAccentList"/>
    <dgm:cxn modelId="{5DB56A6A-6B7A-4961-8D64-CDDE68596B4D}" type="presParOf" srcId="{F4F7D8B4-6DCF-46D3-B256-E17E1EFD8F41}" destId="{DCA48A8A-4097-4C5C-AF35-4C3AEA4DC667}" srcOrd="0" destOrd="0" presId="urn:microsoft.com/office/officeart/2008/layout/PictureAccentList"/>
    <dgm:cxn modelId="{DB7DCE87-1A1B-44A0-A5B0-C4135C7EA086}" type="presParOf" srcId="{F4F7D8B4-6DCF-46D3-B256-E17E1EFD8F41}" destId="{FCA1AB29-72BF-4115-9231-FA6EA0570905}" srcOrd="1" destOrd="0" presId="urn:microsoft.com/office/officeart/2008/layout/PictureAccentList"/>
    <dgm:cxn modelId="{D9C1EB7B-33B3-47CA-9F62-0A14640ED971}" type="presParOf" srcId="{46091776-C015-4BBB-AA00-338D33FA7C7B}" destId="{D564C270-1EC5-4F7B-8ADB-563DD1D8D9FE}" srcOrd="1" destOrd="0" presId="urn:microsoft.com/office/officeart/2008/layout/PictureAccentList"/>
    <dgm:cxn modelId="{107F9E46-39F3-4E21-92C6-2C43748B67FA}" type="presParOf" srcId="{D564C270-1EC5-4F7B-8ADB-563DD1D8D9FE}" destId="{A1B27312-99C9-45FA-8C1C-5FFE0F6B9F36}" srcOrd="0" destOrd="0" presId="urn:microsoft.com/office/officeart/2008/layout/PictureAccentList"/>
    <dgm:cxn modelId="{9F97E7FE-F308-491D-8193-D793414BFFED}" type="presParOf" srcId="{D564C270-1EC5-4F7B-8ADB-563DD1D8D9FE}" destId="{5069631C-BE6E-4E9A-BF5E-25F8D44BA389}" srcOrd="1" destOrd="0" presId="urn:microsoft.com/office/officeart/2008/layout/PictureAccentList"/>
    <dgm:cxn modelId="{7D103610-0905-48E6-9F8A-FD5C386E86C1}" type="presParOf" srcId="{46091776-C015-4BBB-AA00-338D33FA7C7B}" destId="{C03501F8-51C4-4801-ABD1-1AAE03959094}" srcOrd="2" destOrd="0" presId="urn:microsoft.com/office/officeart/2008/layout/PictureAccentList"/>
    <dgm:cxn modelId="{6B53401A-75D2-42EE-8905-0E4B6CD40EB4}" type="presParOf" srcId="{C03501F8-51C4-4801-ABD1-1AAE03959094}" destId="{748312F2-747B-47D0-9031-FB74CFEB6121}" srcOrd="0" destOrd="0" presId="urn:microsoft.com/office/officeart/2008/layout/PictureAccentList"/>
    <dgm:cxn modelId="{1D4BBD11-30FD-4971-983C-FB1823ED0BA5}" type="presParOf" srcId="{C03501F8-51C4-4801-ABD1-1AAE03959094}" destId="{5FEF71F2-05EB-4D40-AAF1-E61033AD0164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A45593-E983-4372-B82E-6BA29363620F}" type="doc">
      <dgm:prSet loTypeId="urn:microsoft.com/office/officeart/2005/8/layout/arrow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83335E1-D643-42B8-B1C8-D2955234AECE}">
      <dgm:prSet phldrT="[Текст]" custT="1"/>
      <dgm:spPr>
        <a:scene3d>
          <a:camera prst="isometricOffAxis2Lef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800" b="0" i="1" dirty="0" smtClean="0">
              <a:latin typeface="Constantia" panose="02030602050306030303" pitchFamily="18" charset="0"/>
            </a:rPr>
            <a:t>Оценка эффективности и результативности профессиональной служебной деятельности государственных гражданских служащих Воронежской области</a:t>
          </a:r>
          <a:endParaRPr lang="ru-RU" sz="1800" b="0" i="1" dirty="0">
            <a:latin typeface="Constantia" panose="02030602050306030303" pitchFamily="18" charset="0"/>
          </a:endParaRPr>
        </a:p>
      </dgm:t>
    </dgm:pt>
    <dgm:pt modelId="{97D0598B-40A6-44D1-947D-5547794EAD70}" type="parTrans" cxnId="{C8181C94-539F-49F0-AA33-F1A3B8D97EC6}">
      <dgm:prSet/>
      <dgm:spPr/>
      <dgm:t>
        <a:bodyPr/>
        <a:lstStyle/>
        <a:p>
          <a:endParaRPr lang="ru-RU"/>
        </a:p>
      </dgm:t>
    </dgm:pt>
    <dgm:pt modelId="{E9F5C5E6-9360-436A-80F7-609F409845F1}" type="sibTrans" cxnId="{C8181C94-539F-49F0-AA33-F1A3B8D97EC6}">
      <dgm:prSet/>
      <dgm:spPr/>
      <dgm:t>
        <a:bodyPr/>
        <a:lstStyle/>
        <a:p>
          <a:endParaRPr lang="ru-RU"/>
        </a:p>
      </dgm:t>
    </dgm:pt>
    <dgm:pt modelId="{F5A2B399-CDF9-467E-BDC0-3872EEC1FC21}">
      <dgm:prSet phldrT="[Текст]" custT="1"/>
      <dgm:spPr>
        <a:scene3d>
          <a:camera prst="isometricOffAxis2Lef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800" i="1" dirty="0" smtClean="0">
              <a:latin typeface="Constantia" panose="02030602050306030303" pitchFamily="18" charset="0"/>
            </a:rPr>
            <a:t>Дифференцированная система награждений и поощрений государственных гражданских служащих Воронежской области</a:t>
          </a:r>
          <a:endParaRPr lang="ru-RU" sz="1800" i="1" dirty="0">
            <a:latin typeface="Constantia" panose="02030602050306030303" pitchFamily="18" charset="0"/>
          </a:endParaRPr>
        </a:p>
      </dgm:t>
    </dgm:pt>
    <dgm:pt modelId="{02FAF96B-2C7E-480B-B99F-72870E10D592}" type="parTrans" cxnId="{D9456ACE-9769-45E8-9ED3-6785192284E2}">
      <dgm:prSet/>
      <dgm:spPr/>
      <dgm:t>
        <a:bodyPr/>
        <a:lstStyle/>
        <a:p>
          <a:endParaRPr lang="ru-RU"/>
        </a:p>
      </dgm:t>
    </dgm:pt>
    <dgm:pt modelId="{BECD36D1-613C-4C62-8A51-39190FEC4276}" type="sibTrans" cxnId="{D9456ACE-9769-45E8-9ED3-6785192284E2}">
      <dgm:prSet/>
      <dgm:spPr/>
      <dgm:t>
        <a:bodyPr/>
        <a:lstStyle/>
        <a:p>
          <a:endParaRPr lang="ru-RU"/>
        </a:p>
      </dgm:t>
    </dgm:pt>
    <dgm:pt modelId="{5B49402A-5DF0-41A7-9963-CB2518AEA69D}" type="pres">
      <dgm:prSet presAssocID="{58A45593-E983-4372-B82E-6BA29363620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895AD9-5555-4A4A-BE39-AA2FF9A0329D}" type="pres">
      <dgm:prSet presAssocID="{C83335E1-D643-42B8-B1C8-D2955234AECE}" presName="arrow" presStyleLbl="node1" presStyleIdx="0" presStyleCnt="2" custScaleY="1004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0783A9-7163-4601-8738-51C2284508A4}" type="pres">
      <dgm:prSet presAssocID="{F5A2B399-CDF9-467E-BDC0-3872EEC1FC21}" presName="arrow" presStyleLbl="node1" presStyleIdx="1" presStyleCnt="2" custScaleY="100288" custRadScaleRad="100531" custRadScaleInc="3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96B290-FA0D-452F-BFB1-AD770D0326F4}" type="presOf" srcId="{C83335E1-D643-42B8-B1C8-D2955234AECE}" destId="{90895AD9-5555-4A4A-BE39-AA2FF9A0329D}" srcOrd="0" destOrd="0" presId="urn:microsoft.com/office/officeart/2005/8/layout/arrow5"/>
    <dgm:cxn modelId="{C3C1879C-F6B8-4750-9EC5-8220E834C16E}" type="presOf" srcId="{F5A2B399-CDF9-467E-BDC0-3872EEC1FC21}" destId="{320783A9-7163-4601-8738-51C2284508A4}" srcOrd="0" destOrd="0" presId="urn:microsoft.com/office/officeart/2005/8/layout/arrow5"/>
    <dgm:cxn modelId="{C8181C94-539F-49F0-AA33-F1A3B8D97EC6}" srcId="{58A45593-E983-4372-B82E-6BA29363620F}" destId="{C83335E1-D643-42B8-B1C8-D2955234AECE}" srcOrd="0" destOrd="0" parTransId="{97D0598B-40A6-44D1-947D-5547794EAD70}" sibTransId="{E9F5C5E6-9360-436A-80F7-609F409845F1}"/>
    <dgm:cxn modelId="{D9456ACE-9769-45E8-9ED3-6785192284E2}" srcId="{58A45593-E983-4372-B82E-6BA29363620F}" destId="{F5A2B399-CDF9-467E-BDC0-3872EEC1FC21}" srcOrd="1" destOrd="0" parTransId="{02FAF96B-2C7E-480B-B99F-72870E10D592}" sibTransId="{BECD36D1-613C-4C62-8A51-39190FEC4276}"/>
    <dgm:cxn modelId="{F02DCE68-A13F-4AB7-B8F4-2B39A8C69394}" type="presOf" srcId="{58A45593-E983-4372-B82E-6BA29363620F}" destId="{5B49402A-5DF0-41A7-9963-CB2518AEA69D}" srcOrd="0" destOrd="0" presId="urn:microsoft.com/office/officeart/2005/8/layout/arrow5"/>
    <dgm:cxn modelId="{2EF96BF5-904F-4557-80C1-D195A65FEF3D}" type="presParOf" srcId="{5B49402A-5DF0-41A7-9963-CB2518AEA69D}" destId="{90895AD9-5555-4A4A-BE39-AA2FF9A0329D}" srcOrd="0" destOrd="0" presId="urn:microsoft.com/office/officeart/2005/8/layout/arrow5"/>
    <dgm:cxn modelId="{497D8549-FC7A-4F9B-B921-AE474D783E89}" type="presParOf" srcId="{5B49402A-5DF0-41A7-9963-CB2518AEA69D}" destId="{320783A9-7163-4601-8738-51C2284508A4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FE0BFD-9616-421B-8FEA-BC34CE37EC51}" type="doc">
      <dgm:prSet loTypeId="urn:microsoft.com/office/officeart/2005/8/layout/cycle8" loCatId="cycle" qsTypeId="urn:microsoft.com/office/officeart/2005/8/quickstyle/3d1" qsCatId="3D" csTypeId="urn:microsoft.com/office/officeart/2005/8/colors/accent1_2" csCatId="accent1" phldr="1"/>
      <dgm:spPr/>
    </dgm:pt>
    <dgm:pt modelId="{DDF27D30-4A30-4BE3-98B9-7794B5A5B46C}">
      <dgm:prSet phldrT="[Текст]" custT="1"/>
      <dgm:spPr/>
      <dgm:t>
        <a:bodyPr/>
        <a:lstStyle/>
        <a:p>
          <a:r>
            <a:rPr lang="ru-RU" sz="2400" dirty="0" smtClean="0">
              <a:latin typeface="Constantia" panose="02030602050306030303" pitchFamily="18" charset="0"/>
            </a:rPr>
            <a:t>2.</a:t>
          </a:r>
          <a:r>
            <a:rPr lang="ru-RU" sz="1600" dirty="0" smtClean="0">
              <a:latin typeface="Constantia" panose="02030602050306030303" pitchFamily="18" charset="0"/>
            </a:rPr>
            <a:t> Определение потребностей гражданских служащих Воронежской области в разных видах стимулирования</a:t>
          </a:r>
          <a:endParaRPr lang="ru-RU" sz="1600" dirty="0">
            <a:latin typeface="Constantia" panose="02030602050306030303" pitchFamily="18" charset="0"/>
          </a:endParaRPr>
        </a:p>
      </dgm:t>
    </dgm:pt>
    <dgm:pt modelId="{667C6DE7-9576-4A40-8301-CD42F76BA91B}" type="parTrans" cxnId="{85E62036-9B11-40E7-95A7-5295C112DF9F}">
      <dgm:prSet/>
      <dgm:spPr/>
      <dgm:t>
        <a:bodyPr/>
        <a:lstStyle/>
        <a:p>
          <a:endParaRPr lang="ru-RU"/>
        </a:p>
      </dgm:t>
    </dgm:pt>
    <dgm:pt modelId="{77EF57C5-E6E6-49D2-9867-452630A2C1DD}" type="sibTrans" cxnId="{85E62036-9B11-40E7-95A7-5295C112DF9F}">
      <dgm:prSet/>
      <dgm:spPr/>
      <dgm:t>
        <a:bodyPr/>
        <a:lstStyle/>
        <a:p>
          <a:endParaRPr lang="ru-RU"/>
        </a:p>
      </dgm:t>
    </dgm:pt>
    <dgm:pt modelId="{6ED2E39F-7B0C-4DFD-8708-ECE02B4C4690}">
      <dgm:prSet phldrT="[Текст]" custT="1"/>
      <dgm:spPr/>
      <dgm:t>
        <a:bodyPr/>
        <a:lstStyle/>
        <a:p>
          <a:r>
            <a:rPr lang="ru-RU" sz="1600" b="1" dirty="0" smtClean="0">
              <a:latin typeface="Constantia" panose="02030602050306030303" pitchFamily="18" charset="0"/>
            </a:rPr>
            <a:t>3.</a:t>
          </a:r>
          <a:r>
            <a:rPr lang="ru-RU" sz="1600" dirty="0" smtClean="0">
              <a:latin typeface="Constantia" panose="02030602050306030303" pitchFamily="18" charset="0"/>
            </a:rPr>
            <a:t> Разработка, поддержание, мониторинг и обновление системы награждений и поощрений гражданских служащих Воронежской области</a:t>
          </a:r>
          <a:endParaRPr lang="ru-RU" sz="1600" dirty="0">
            <a:latin typeface="Constantia" panose="02030602050306030303" pitchFamily="18" charset="0"/>
          </a:endParaRPr>
        </a:p>
      </dgm:t>
    </dgm:pt>
    <dgm:pt modelId="{62849F11-8B68-4283-803F-F15AD05955CF}" type="parTrans" cxnId="{3FA58DE7-2FBD-4A37-9F25-1A1E1C25A1BE}">
      <dgm:prSet/>
      <dgm:spPr/>
      <dgm:t>
        <a:bodyPr/>
        <a:lstStyle/>
        <a:p>
          <a:endParaRPr lang="ru-RU"/>
        </a:p>
      </dgm:t>
    </dgm:pt>
    <dgm:pt modelId="{07B1AD5E-4837-41B2-89DC-D906D3FD8599}" type="sibTrans" cxnId="{3FA58DE7-2FBD-4A37-9F25-1A1E1C25A1BE}">
      <dgm:prSet/>
      <dgm:spPr/>
      <dgm:t>
        <a:bodyPr/>
        <a:lstStyle/>
        <a:p>
          <a:endParaRPr lang="ru-RU"/>
        </a:p>
      </dgm:t>
    </dgm:pt>
    <dgm:pt modelId="{FC823973-5CCA-4DE4-9E2D-525AC80169CA}">
      <dgm:prSet phldrT="[Текст]" custT="1"/>
      <dgm:spPr/>
      <dgm:t>
        <a:bodyPr/>
        <a:lstStyle/>
        <a:p>
          <a:r>
            <a:rPr lang="ru-RU" sz="2400" dirty="0" smtClean="0">
              <a:latin typeface="Constantia" panose="02030602050306030303" pitchFamily="18" charset="0"/>
            </a:rPr>
            <a:t>1.</a:t>
          </a:r>
          <a:r>
            <a:rPr lang="ru-RU" sz="1600" dirty="0" smtClean="0">
              <a:latin typeface="Constantia" panose="02030602050306030303" pitchFamily="18" charset="0"/>
            </a:rPr>
            <a:t>Диагностика и оценка гражданских служащих Воронежской области</a:t>
          </a:r>
          <a:endParaRPr lang="ru-RU" sz="1600" dirty="0">
            <a:latin typeface="Constantia" panose="02030602050306030303" pitchFamily="18" charset="0"/>
          </a:endParaRPr>
        </a:p>
      </dgm:t>
    </dgm:pt>
    <dgm:pt modelId="{D40E023E-6C10-4C67-95C2-BA0327B39D48}" type="parTrans" cxnId="{D1D1AB31-AE8F-4C5A-ACEF-F9E15327AA42}">
      <dgm:prSet/>
      <dgm:spPr/>
      <dgm:t>
        <a:bodyPr/>
        <a:lstStyle/>
        <a:p>
          <a:endParaRPr lang="ru-RU"/>
        </a:p>
      </dgm:t>
    </dgm:pt>
    <dgm:pt modelId="{FD455E40-22F9-47FB-9D47-BC509A847305}" type="sibTrans" cxnId="{D1D1AB31-AE8F-4C5A-ACEF-F9E15327AA42}">
      <dgm:prSet/>
      <dgm:spPr/>
      <dgm:t>
        <a:bodyPr/>
        <a:lstStyle/>
        <a:p>
          <a:endParaRPr lang="ru-RU"/>
        </a:p>
      </dgm:t>
    </dgm:pt>
    <dgm:pt modelId="{2F685519-0A7E-4CA0-AB53-042F77BCFBE3}" type="pres">
      <dgm:prSet presAssocID="{85FE0BFD-9616-421B-8FEA-BC34CE37EC51}" presName="compositeShape" presStyleCnt="0">
        <dgm:presLayoutVars>
          <dgm:chMax val="7"/>
          <dgm:dir/>
          <dgm:resizeHandles val="exact"/>
        </dgm:presLayoutVars>
      </dgm:prSet>
      <dgm:spPr/>
    </dgm:pt>
    <dgm:pt modelId="{A0A97A2E-923F-429E-B1B2-D70C672F4AC9}" type="pres">
      <dgm:prSet presAssocID="{85FE0BFD-9616-421B-8FEA-BC34CE37EC51}" presName="wedge1" presStyleLbl="node1" presStyleIdx="0" presStyleCnt="3" custScaleX="167896" custLinFactNeighborX="-13255" custLinFactNeighborY="-3722"/>
      <dgm:spPr/>
      <dgm:t>
        <a:bodyPr/>
        <a:lstStyle/>
        <a:p>
          <a:endParaRPr lang="ru-RU"/>
        </a:p>
      </dgm:t>
    </dgm:pt>
    <dgm:pt modelId="{2A997C6C-BA8E-4CFE-96A4-DA9FC6CE775D}" type="pres">
      <dgm:prSet presAssocID="{85FE0BFD-9616-421B-8FEA-BC34CE37EC51}" presName="dummy1a" presStyleCnt="0"/>
      <dgm:spPr/>
    </dgm:pt>
    <dgm:pt modelId="{7C7F1D29-C980-47A7-9A29-E2C97A0D9D1E}" type="pres">
      <dgm:prSet presAssocID="{85FE0BFD-9616-421B-8FEA-BC34CE37EC51}" presName="dummy1b" presStyleCnt="0"/>
      <dgm:spPr/>
    </dgm:pt>
    <dgm:pt modelId="{FAADA776-2F1D-4358-A671-FCEB0FAF0815}" type="pres">
      <dgm:prSet presAssocID="{85FE0BFD-9616-421B-8FEA-BC34CE37EC51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2959BE-02F7-4DF5-A4AE-C751D18F2EF7}" type="pres">
      <dgm:prSet presAssocID="{85FE0BFD-9616-421B-8FEA-BC34CE37EC51}" presName="wedge2" presStyleLbl="node1" presStyleIdx="1" presStyleCnt="3" custScaleX="160898" custScaleY="118583" custLinFactNeighborX="-12326" custLinFactNeighborY="-6279"/>
      <dgm:spPr/>
      <dgm:t>
        <a:bodyPr/>
        <a:lstStyle/>
        <a:p>
          <a:endParaRPr lang="ru-RU"/>
        </a:p>
      </dgm:t>
    </dgm:pt>
    <dgm:pt modelId="{56D00F55-AA47-4B87-B7E1-AFC26EFDA9ED}" type="pres">
      <dgm:prSet presAssocID="{85FE0BFD-9616-421B-8FEA-BC34CE37EC51}" presName="dummy2a" presStyleCnt="0"/>
      <dgm:spPr/>
    </dgm:pt>
    <dgm:pt modelId="{3687A9A4-3885-4454-8F92-917A64DCA84A}" type="pres">
      <dgm:prSet presAssocID="{85FE0BFD-9616-421B-8FEA-BC34CE37EC51}" presName="dummy2b" presStyleCnt="0"/>
      <dgm:spPr/>
    </dgm:pt>
    <dgm:pt modelId="{A4567F48-7B03-474C-BF32-FC81001478ED}" type="pres">
      <dgm:prSet presAssocID="{85FE0BFD-9616-421B-8FEA-BC34CE37EC51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73C737-C716-42AB-AF1B-936FD5B2417A}" type="pres">
      <dgm:prSet presAssocID="{85FE0BFD-9616-421B-8FEA-BC34CE37EC51}" presName="wedge3" presStyleLbl="node1" presStyleIdx="2" presStyleCnt="3" custScaleX="155339" custLinFactNeighborX="-13278" custLinFactNeighborY="-3721"/>
      <dgm:spPr/>
      <dgm:t>
        <a:bodyPr/>
        <a:lstStyle/>
        <a:p>
          <a:endParaRPr lang="ru-RU"/>
        </a:p>
      </dgm:t>
    </dgm:pt>
    <dgm:pt modelId="{CF34BEEF-7F96-4014-B96F-6C2658962132}" type="pres">
      <dgm:prSet presAssocID="{85FE0BFD-9616-421B-8FEA-BC34CE37EC51}" presName="dummy3a" presStyleCnt="0"/>
      <dgm:spPr/>
    </dgm:pt>
    <dgm:pt modelId="{5ABA2EF2-BC4C-400C-A2D9-8365D7FE80A6}" type="pres">
      <dgm:prSet presAssocID="{85FE0BFD-9616-421B-8FEA-BC34CE37EC51}" presName="dummy3b" presStyleCnt="0"/>
      <dgm:spPr/>
    </dgm:pt>
    <dgm:pt modelId="{6864467D-B1E6-46D8-8E51-AD9F1E3A88C7}" type="pres">
      <dgm:prSet presAssocID="{85FE0BFD-9616-421B-8FEA-BC34CE37EC51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559667-BAF9-49AF-95D1-C66942BEA8D4}" type="pres">
      <dgm:prSet presAssocID="{77EF57C5-E6E6-49D2-9867-452630A2C1DD}" presName="arrowWedge1" presStyleLbl="fgSibTrans2D1" presStyleIdx="0" presStyleCnt="3" custScaleX="115531" custLinFactNeighborX="21884" custLinFactNeighborY="115"/>
      <dgm:spPr/>
    </dgm:pt>
    <dgm:pt modelId="{0733FF57-D3AD-4932-AE70-B4E881A04321}" type="pres">
      <dgm:prSet presAssocID="{07B1AD5E-4837-41B2-89DC-D906D3FD8599}" presName="arrowWedge2" presStyleLbl="fgSibTrans2D1" presStyleIdx="1" presStyleCnt="3" custScaleX="133727" custScaleY="107091" custLinFactNeighborX="1448" custLinFactNeighborY="9405"/>
      <dgm:spPr/>
    </dgm:pt>
    <dgm:pt modelId="{FADD78DB-1096-4011-9002-CA9CEA07ED49}" type="pres">
      <dgm:prSet presAssocID="{FD455E40-22F9-47FB-9D47-BC509A847305}" presName="arrowWedge3" presStyleLbl="fgSibTrans2D1" presStyleIdx="2" presStyleCnt="3" custScaleX="127728" custLinFactNeighborX="-9471" custLinFactNeighborY="-1732"/>
      <dgm:spPr/>
    </dgm:pt>
  </dgm:ptLst>
  <dgm:cxnLst>
    <dgm:cxn modelId="{88EE6328-50AA-4256-A9C9-61BE94A47730}" type="presOf" srcId="{6ED2E39F-7B0C-4DFD-8708-ECE02B4C4690}" destId="{7D2959BE-02F7-4DF5-A4AE-C751D18F2EF7}" srcOrd="0" destOrd="0" presId="urn:microsoft.com/office/officeart/2005/8/layout/cycle8"/>
    <dgm:cxn modelId="{3FA58DE7-2FBD-4A37-9F25-1A1E1C25A1BE}" srcId="{85FE0BFD-9616-421B-8FEA-BC34CE37EC51}" destId="{6ED2E39F-7B0C-4DFD-8708-ECE02B4C4690}" srcOrd="1" destOrd="0" parTransId="{62849F11-8B68-4283-803F-F15AD05955CF}" sibTransId="{07B1AD5E-4837-41B2-89DC-D906D3FD8599}"/>
    <dgm:cxn modelId="{3046D79C-BB3C-40C3-8963-21D049A007EB}" type="presOf" srcId="{6ED2E39F-7B0C-4DFD-8708-ECE02B4C4690}" destId="{A4567F48-7B03-474C-BF32-FC81001478ED}" srcOrd="1" destOrd="0" presId="urn:microsoft.com/office/officeart/2005/8/layout/cycle8"/>
    <dgm:cxn modelId="{AD5338BB-7A55-4666-A764-57D7A3B5E56C}" type="presOf" srcId="{FC823973-5CCA-4DE4-9E2D-525AC80169CA}" destId="{0973C737-C716-42AB-AF1B-936FD5B2417A}" srcOrd="0" destOrd="0" presId="urn:microsoft.com/office/officeart/2005/8/layout/cycle8"/>
    <dgm:cxn modelId="{D1D1AB31-AE8F-4C5A-ACEF-F9E15327AA42}" srcId="{85FE0BFD-9616-421B-8FEA-BC34CE37EC51}" destId="{FC823973-5CCA-4DE4-9E2D-525AC80169CA}" srcOrd="2" destOrd="0" parTransId="{D40E023E-6C10-4C67-95C2-BA0327B39D48}" sibTransId="{FD455E40-22F9-47FB-9D47-BC509A847305}"/>
    <dgm:cxn modelId="{85E62036-9B11-40E7-95A7-5295C112DF9F}" srcId="{85FE0BFD-9616-421B-8FEA-BC34CE37EC51}" destId="{DDF27D30-4A30-4BE3-98B9-7794B5A5B46C}" srcOrd="0" destOrd="0" parTransId="{667C6DE7-9576-4A40-8301-CD42F76BA91B}" sibTransId="{77EF57C5-E6E6-49D2-9867-452630A2C1DD}"/>
    <dgm:cxn modelId="{4D140C7B-0294-438B-A644-11ACEDACEDB2}" type="presOf" srcId="{DDF27D30-4A30-4BE3-98B9-7794B5A5B46C}" destId="{FAADA776-2F1D-4358-A671-FCEB0FAF0815}" srcOrd="1" destOrd="0" presId="urn:microsoft.com/office/officeart/2005/8/layout/cycle8"/>
    <dgm:cxn modelId="{E391701E-6BB8-4BF7-9D74-167123D0A02D}" type="presOf" srcId="{DDF27D30-4A30-4BE3-98B9-7794B5A5B46C}" destId="{A0A97A2E-923F-429E-B1B2-D70C672F4AC9}" srcOrd="0" destOrd="0" presId="urn:microsoft.com/office/officeart/2005/8/layout/cycle8"/>
    <dgm:cxn modelId="{D2F228AD-9451-49B8-A826-51D1E956F4BE}" type="presOf" srcId="{FC823973-5CCA-4DE4-9E2D-525AC80169CA}" destId="{6864467D-B1E6-46D8-8E51-AD9F1E3A88C7}" srcOrd="1" destOrd="0" presId="urn:microsoft.com/office/officeart/2005/8/layout/cycle8"/>
    <dgm:cxn modelId="{8B6E96E1-8388-4991-B0B2-CF8108914BC2}" type="presOf" srcId="{85FE0BFD-9616-421B-8FEA-BC34CE37EC51}" destId="{2F685519-0A7E-4CA0-AB53-042F77BCFBE3}" srcOrd="0" destOrd="0" presId="urn:microsoft.com/office/officeart/2005/8/layout/cycle8"/>
    <dgm:cxn modelId="{A101B2F4-8F8D-4D3C-92B3-2CB627CB364E}" type="presParOf" srcId="{2F685519-0A7E-4CA0-AB53-042F77BCFBE3}" destId="{A0A97A2E-923F-429E-B1B2-D70C672F4AC9}" srcOrd="0" destOrd="0" presId="urn:microsoft.com/office/officeart/2005/8/layout/cycle8"/>
    <dgm:cxn modelId="{F0343C74-49BF-4406-B102-C8E7067ABF67}" type="presParOf" srcId="{2F685519-0A7E-4CA0-AB53-042F77BCFBE3}" destId="{2A997C6C-BA8E-4CFE-96A4-DA9FC6CE775D}" srcOrd="1" destOrd="0" presId="urn:microsoft.com/office/officeart/2005/8/layout/cycle8"/>
    <dgm:cxn modelId="{FD1369B2-ACF5-4551-8EF4-15F70AC72815}" type="presParOf" srcId="{2F685519-0A7E-4CA0-AB53-042F77BCFBE3}" destId="{7C7F1D29-C980-47A7-9A29-E2C97A0D9D1E}" srcOrd="2" destOrd="0" presId="urn:microsoft.com/office/officeart/2005/8/layout/cycle8"/>
    <dgm:cxn modelId="{84E560FE-833F-4F98-897F-64A0EF6E953A}" type="presParOf" srcId="{2F685519-0A7E-4CA0-AB53-042F77BCFBE3}" destId="{FAADA776-2F1D-4358-A671-FCEB0FAF0815}" srcOrd="3" destOrd="0" presId="urn:microsoft.com/office/officeart/2005/8/layout/cycle8"/>
    <dgm:cxn modelId="{438441DB-4D3B-483F-A974-DF48E5BEF3C7}" type="presParOf" srcId="{2F685519-0A7E-4CA0-AB53-042F77BCFBE3}" destId="{7D2959BE-02F7-4DF5-A4AE-C751D18F2EF7}" srcOrd="4" destOrd="0" presId="urn:microsoft.com/office/officeart/2005/8/layout/cycle8"/>
    <dgm:cxn modelId="{36CFE4C2-DA16-4405-A6AA-01FD97024281}" type="presParOf" srcId="{2F685519-0A7E-4CA0-AB53-042F77BCFBE3}" destId="{56D00F55-AA47-4B87-B7E1-AFC26EFDA9ED}" srcOrd="5" destOrd="0" presId="urn:microsoft.com/office/officeart/2005/8/layout/cycle8"/>
    <dgm:cxn modelId="{A06DB95E-BB91-4620-B2E3-A3618063F047}" type="presParOf" srcId="{2F685519-0A7E-4CA0-AB53-042F77BCFBE3}" destId="{3687A9A4-3885-4454-8F92-917A64DCA84A}" srcOrd="6" destOrd="0" presId="urn:microsoft.com/office/officeart/2005/8/layout/cycle8"/>
    <dgm:cxn modelId="{14CF1525-229E-442F-881B-ED10508A9BEB}" type="presParOf" srcId="{2F685519-0A7E-4CA0-AB53-042F77BCFBE3}" destId="{A4567F48-7B03-474C-BF32-FC81001478ED}" srcOrd="7" destOrd="0" presId="urn:microsoft.com/office/officeart/2005/8/layout/cycle8"/>
    <dgm:cxn modelId="{84C9E83D-D109-4D27-81BB-3F62AA797054}" type="presParOf" srcId="{2F685519-0A7E-4CA0-AB53-042F77BCFBE3}" destId="{0973C737-C716-42AB-AF1B-936FD5B2417A}" srcOrd="8" destOrd="0" presId="urn:microsoft.com/office/officeart/2005/8/layout/cycle8"/>
    <dgm:cxn modelId="{BD854586-2ACE-4BA1-BB8D-22F7F3C5D1F7}" type="presParOf" srcId="{2F685519-0A7E-4CA0-AB53-042F77BCFBE3}" destId="{CF34BEEF-7F96-4014-B96F-6C2658962132}" srcOrd="9" destOrd="0" presId="urn:microsoft.com/office/officeart/2005/8/layout/cycle8"/>
    <dgm:cxn modelId="{D54C59B6-1C94-4ECF-B160-C1B2C2F5E807}" type="presParOf" srcId="{2F685519-0A7E-4CA0-AB53-042F77BCFBE3}" destId="{5ABA2EF2-BC4C-400C-A2D9-8365D7FE80A6}" srcOrd="10" destOrd="0" presId="urn:microsoft.com/office/officeart/2005/8/layout/cycle8"/>
    <dgm:cxn modelId="{8F8FEE1A-72CA-4C72-A369-5DE2345128EB}" type="presParOf" srcId="{2F685519-0A7E-4CA0-AB53-042F77BCFBE3}" destId="{6864467D-B1E6-46D8-8E51-AD9F1E3A88C7}" srcOrd="11" destOrd="0" presId="urn:microsoft.com/office/officeart/2005/8/layout/cycle8"/>
    <dgm:cxn modelId="{0DDE3200-0ED2-41A0-A16E-02E3F5A32B6B}" type="presParOf" srcId="{2F685519-0A7E-4CA0-AB53-042F77BCFBE3}" destId="{5B559667-BAF9-49AF-95D1-C66942BEA8D4}" srcOrd="12" destOrd="0" presId="urn:microsoft.com/office/officeart/2005/8/layout/cycle8"/>
    <dgm:cxn modelId="{D07841A2-653F-4E99-A2A9-0EA95E884696}" type="presParOf" srcId="{2F685519-0A7E-4CA0-AB53-042F77BCFBE3}" destId="{0733FF57-D3AD-4932-AE70-B4E881A04321}" srcOrd="13" destOrd="0" presId="urn:microsoft.com/office/officeart/2005/8/layout/cycle8"/>
    <dgm:cxn modelId="{2AE3BAD6-756A-408D-B16E-74347D11859A}" type="presParOf" srcId="{2F685519-0A7E-4CA0-AB53-042F77BCFBE3}" destId="{FADD78DB-1096-4011-9002-CA9CEA07ED49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E2B49CB-F169-4F39-A528-D0A1379FC5D2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E7A463-BEC5-4868-816B-DCF5C015ECF0}">
      <dgm:prSet phldrT="[Текст]" custT="1"/>
      <dgm:spPr>
        <a:effectLst>
          <a:outerShdw blurRad="76200" dir="18900000" sy="23000" kx="-12000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1600" i="1" dirty="0" smtClean="0">
              <a:latin typeface="Constantia" panose="02030602050306030303" pitchFamily="18" charset="0"/>
            </a:rPr>
            <a:t>Разработаны критерии профессиональных компетенций к должностям гражданской службы области </a:t>
          </a:r>
          <a:endParaRPr lang="ru-RU" sz="1600" i="1" dirty="0">
            <a:latin typeface="Constantia" panose="02030602050306030303" pitchFamily="18" charset="0"/>
          </a:endParaRPr>
        </a:p>
      </dgm:t>
    </dgm:pt>
    <dgm:pt modelId="{6DE8E44F-B771-48B4-B789-9B5D9CDACAAF}" type="parTrans" cxnId="{067BFB77-095F-4864-93D8-546B7140B97C}">
      <dgm:prSet/>
      <dgm:spPr/>
      <dgm:t>
        <a:bodyPr/>
        <a:lstStyle/>
        <a:p>
          <a:endParaRPr lang="ru-RU"/>
        </a:p>
      </dgm:t>
    </dgm:pt>
    <dgm:pt modelId="{E9DE2B6E-A005-4872-B295-E3667B249470}" type="sibTrans" cxnId="{067BFB77-095F-4864-93D8-546B7140B97C}">
      <dgm:prSet/>
      <dgm:spPr/>
      <dgm:t>
        <a:bodyPr/>
        <a:lstStyle/>
        <a:p>
          <a:endParaRPr lang="ru-RU"/>
        </a:p>
      </dgm:t>
    </dgm:pt>
    <dgm:pt modelId="{3DF5E7CF-2572-4C58-BD52-3B0CB7B50BEA}">
      <dgm:prSet phldrT="[Текст]" custT="1"/>
      <dgm:spPr>
        <a:effectLst>
          <a:outerShdw blurRad="76200" dir="18900000" sy="23000" kx="-12000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1500" i="1" dirty="0" smtClean="0">
              <a:latin typeface="Constantia" panose="02030602050306030303" pitchFamily="18" charset="0"/>
            </a:rPr>
            <a:t>Проведен анализ распределения функций и зон ответственности в каждом структурном подразделении исполнительного органа государственной власти области </a:t>
          </a:r>
          <a:endParaRPr lang="ru-RU" sz="1500" i="1" dirty="0">
            <a:latin typeface="Constantia" panose="02030602050306030303" pitchFamily="18" charset="0"/>
          </a:endParaRPr>
        </a:p>
      </dgm:t>
    </dgm:pt>
    <dgm:pt modelId="{1E9E3E56-3C8D-4389-B286-97FF7E1B3F53}" type="parTrans" cxnId="{51EDB552-2401-48F6-B8CB-A27A37C17CB4}">
      <dgm:prSet/>
      <dgm:spPr/>
      <dgm:t>
        <a:bodyPr/>
        <a:lstStyle/>
        <a:p>
          <a:endParaRPr lang="ru-RU"/>
        </a:p>
      </dgm:t>
    </dgm:pt>
    <dgm:pt modelId="{62EEFB76-1E6E-47ED-88AE-8FA455188428}" type="sibTrans" cxnId="{51EDB552-2401-48F6-B8CB-A27A37C17CB4}">
      <dgm:prSet/>
      <dgm:spPr/>
      <dgm:t>
        <a:bodyPr/>
        <a:lstStyle/>
        <a:p>
          <a:endParaRPr lang="ru-RU"/>
        </a:p>
      </dgm:t>
    </dgm:pt>
    <dgm:pt modelId="{B4621674-C3ED-461B-BC0E-4EE022B022AC}">
      <dgm:prSet phldrT="[Текст]" custT="1"/>
      <dgm:spPr>
        <a:effectLst>
          <a:outerShdw blurRad="76200" dir="18900000" sy="23000" kx="-12000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1600" i="1" dirty="0" smtClean="0">
              <a:latin typeface="Constantia" panose="02030602050306030303" pitchFamily="18" charset="0"/>
            </a:rPr>
            <a:t>Сформированы показатели эффективности и результативности деятельности гражданских служащих области </a:t>
          </a:r>
          <a:endParaRPr lang="ru-RU" sz="1600" i="1" dirty="0">
            <a:latin typeface="Constantia" panose="02030602050306030303" pitchFamily="18" charset="0"/>
          </a:endParaRPr>
        </a:p>
      </dgm:t>
    </dgm:pt>
    <dgm:pt modelId="{5931825C-4ADB-48D1-A85E-454A3306CA20}" type="parTrans" cxnId="{9DCDE5BA-D0F2-4DF8-8791-C56A5444912F}">
      <dgm:prSet/>
      <dgm:spPr/>
      <dgm:t>
        <a:bodyPr/>
        <a:lstStyle/>
        <a:p>
          <a:endParaRPr lang="ru-RU"/>
        </a:p>
      </dgm:t>
    </dgm:pt>
    <dgm:pt modelId="{C829FF2C-EC74-4EE0-BA7D-CF95CA8FABD4}" type="sibTrans" cxnId="{9DCDE5BA-D0F2-4DF8-8791-C56A5444912F}">
      <dgm:prSet/>
      <dgm:spPr/>
      <dgm:t>
        <a:bodyPr/>
        <a:lstStyle/>
        <a:p>
          <a:endParaRPr lang="ru-RU"/>
        </a:p>
      </dgm:t>
    </dgm:pt>
    <dgm:pt modelId="{30E07DED-3A54-4BF4-868B-E045F0D49781}" type="pres">
      <dgm:prSet presAssocID="{EE2B49CB-F169-4F39-A528-D0A1379FC5D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EFC6E8-97CD-4C7E-A23B-0C01F4CF99A1}" type="pres">
      <dgm:prSet presAssocID="{42E7A463-BEC5-4868-816B-DCF5C015ECF0}" presName="parentLin" presStyleCnt="0"/>
      <dgm:spPr/>
    </dgm:pt>
    <dgm:pt modelId="{83737685-F4F8-42CE-90EA-CC1C06EBA417}" type="pres">
      <dgm:prSet presAssocID="{42E7A463-BEC5-4868-816B-DCF5C015ECF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85D6911-BE80-4CC5-9D0D-5E09713A41D4}" type="pres">
      <dgm:prSet presAssocID="{42E7A463-BEC5-4868-816B-DCF5C015ECF0}" presName="parentText" presStyleLbl="node1" presStyleIdx="0" presStyleCnt="3" custScaleX="1386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9EF530-1948-478B-A8EA-CE037158B303}" type="pres">
      <dgm:prSet presAssocID="{42E7A463-BEC5-4868-816B-DCF5C015ECF0}" presName="negativeSpace" presStyleCnt="0"/>
      <dgm:spPr/>
    </dgm:pt>
    <dgm:pt modelId="{6460E538-C68C-4D17-8B06-50BE78B3A832}" type="pres">
      <dgm:prSet presAssocID="{42E7A463-BEC5-4868-816B-DCF5C015ECF0}" presName="childText" presStyleLbl="conFgAcc1" presStyleIdx="0" presStyleCnt="3">
        <dgm:presLayoutVars>
          <dgm:bulletEnabled val="1"/>
        </dgm:presLayoutVars>
      </dgm:prSet>
      <dgm:spPr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</dgm:pt>
    <dgm:pt modelId="{F9ABEB52-BD6A-450D-8622-27B1A3660923}" type="pres">
      <dgm:prSet presAssocID="{E9DE2B6E-A005-4872-B295-E3667B249470}" presName="spaceBetweenRectangles" presStyleCnt="0"/>
      <dgm:spPr/>
    </dgm:pt>
    <dgm:pt modelId="{E3FE4486-3F56-4350-8176-2CF05618EA2A}" type="pres">
      <dgm:prSet presAssocID="{3DF5E7CF-2572-4C58-BD52-3B0CB7B50BEA}" presName="parentLin" presStyleCnt="0"/>
      <dgm:spPr/>
    </dgm:pt>
    <dgm:pt modelId="{74136B3D-55D4-4AF9-88D6-6E854FBB7F7B}" type="pres">
      <dgm:prSet presAssocID="{3DF5E7CF-2572-4C58-BD52-3B0CB7B50BE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3DCF33E-6A4F-4B93-BBC6-CBA8CDD2D224}" type="pres">
      <dgm:prSet presAssocID="{3DF5E7CF-2572-4C58-BD52-3B0CB7B50BEA}" presName="parentText" presStyleLbl="node1" presStyleIdx="1" presStyleCnt="3" custScaleX="136783" custScaleY="1112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F66DDC-2D9A-49E1-B811-14A3D139FB9C}" type="pres">
      <dgm:prSet presAssocID="{3DF5E7CF-2572-4C58-BD52-3B0CB7B50BEA}" presName="negativeSpace" presStyleCnt="0"/>
      <dgm:spPr/>
    </dgm:pt>
    <dgm:pt modelId="{466779E9-3698-4353-BA71-A09482C9A3ED}" type="pres">
      <dgm:prSet presAssocID="{3DF5E7CF-2572-4C58-BD52-3B0CB7B50BEA}" presName="childText" presStyleLbl="conFgAcc1" presStyleIdx="1" presStyleCnt="3">
        <dgm:presLayoutVars>
          <dgm:bulletEnabled val="1"/>
        </dgm:presLayoutVars>
      </dgm:prSet>
      <dgm:spPr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</dgm:pt>
    <dgm:pt modelId="{DD807BB9-1ED3-4BA6-B7F9-E823CC229DB2}" type="pres">
      <dgm:prSet presAssocID="{62EEFB76-1E6E-47ED-88AE-8FA455188428}" presName="spaceBetweenRectangles" presStyleCnt="0"/>
      <dgm:spPr/>
    </dgm:pt>
    <dgm:pt modelId="{E06A63AC-1114-4A51-9E9F-97BBA4177CE4}" type="pres">
      <dgm:prSet presAssocID="{B4621674-C3ED-461B-BC0E-4EE022B022AC}" presName="parentLin" presStyleCnt="0"/>
      <dgm:spPr/>
    </dgm:pt>
    <dgm:pt modelId="{E0FB7B04-5E2D-48C1-BD92-97F4F2504BD4}" type="pres">
      <dgm:prSet presAssocID="{B4621674-C3ED-461B-BC0E-4EE022B022A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FF77217-6DDE-4851-9335-C8BBF91C2802}" type="pres">
      <dgm:prSet presAssocID="{B4621674-C3ED-461B-BC0E-4EE022B022AC}" presName="parentText" presStyleLbl="node1" presStyleIdx="2" presStyleCnt="3" custScaleX="1422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CC8DCA-91C4-4A7D-BA20-5BBA001693FE}" type="pres">
      <dgm:prSet presAssocID="{B4621674-C3ED-461B-BC0E-4EE022B022AC}" presName="negativeSpace" presStyleCnt="0"/>
      <dgm:spPr/>
    </dgm:pt>
    <dgm:pt modelId="{AD9F150A-1893-470F-8869-7B0DFB8DB201}" type="pres">
      <dgm:prSet presAssocID="{B4621674-C3ED-461B-BC0E-4EE022B022AC}" presName="childText" presStyleLbl="conFgAcc1" presStyleIdx="2" presStyleCnt="3">
        <dgm:presLayoutVars>
          <dgm:bulletEnabled val="1"/>
        </dgm:presLayoutVars>
      </dgm:prSet>
      <dgm:spPr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</dgm:pt>
  </dgm:ptLst>
  <dgm:cxnLst>
    <dgm:cxn modelId="{067BFB77-095F-4864-93D8-546B7140B97C}" srcId="{EE2B49CB-F169-4F39-A528-D0A1379FC5D2}" destId="{42E7A463-BEC5-4868-816B-DCF5C015ECF0}" srcOrd="0" destOrd="0" parTransId="{6DE8E44F-B771-48B4-B789-9B5D9CDACAAF}" sibTransId="{E9DE2B6E-A005-4872-B295-E3667B249470}"/>
    <dgm:cxn modelId="{51EDB552-2401-48F6-B8CB-A27A37C17CB4}" srcId="{EE2B49CB-F169-4F39-A528-D0A1379FC5D2}" destId="{3DF5E7CF-2572-4C58-BD52-3B0CB7B50BEA}" srcOrd="1" destOrd="0" parTransId="{1E9E3E56-3C8D-4389-B286-97FF7E1B3F53}" sibTransId="{62EEFB76-1E6E-47ED-88AE-8FA455188428}"/>
    <dgm:cxn modelId="{F21AE2F2-CD8C-49D6-BCDE-834CE395A1B2}" type="presOf" srcId="{EE2B49CB-F169-4F39-A528-D0A1379FC5D2}" destId="{30E07DED-3A54-4BF4-868B-E045F0D49781}" srcOrd="0" destOrd="0" presId="urn:microsoft.com/office/officeart/2005/8/layout/list1"/>
    <dgm:cxn modelId="{2B06878C-30DA-4E04-967E-B0DFC4EC221B}" type="presOf" srcId="{B4621674-C3ED-461B-BC0E-4EE022B022AC}" destId="{E0FB7B04-5E2D-48C1-BD92-97F4F2504BD4}" srcOrd="0" destOrd="0" presId="urn:microsoft.com/office/officeart/2005/8/layout/list1"/>
    <dgm:cxn modelId="{9DCDE5BA-D0F2-4DF8-8791-C56A5444912F}" srcId="{EE2B49CB-F169-4F39-A528-D0A1379FC5D2}" destId="{B4621674-C3ED-461B-BC0E-4EE022B022AC}" srcOrd="2" destOrd="0" parTransId="{5931825C-4ADB-48D1-A85E-454A3306CA20}" sibTransId="{C829FF2C-EC74-4EE0-BA7D-CF95CA8FABD4}"/>
    <dgm:cxn modelId="{EE33F392-969C-43BA-8523-1E596431E406}" type="presOf" srcId="{42E7A463-BEC5-4868-816B-DCF5C015ECF0}" destId="{83737685-F4F8-42CE-90EA-CC1C06EBA417}" srcOrd="0" destOrd="0" presId="urn:microsoft.com/office/officeart/2005/8/layout/list1"/>
    <dgm:cxn modelId="{C5309C01-6843-42AC-A63C-86453994DC21}" type="presOf" srcId="{42E7A463-BEC5-4868-816B-DCF5C015ECF0}" destId="{B85D6911-BE80-4CC5-9D0D-5E09713A41D4}" srcOrd="1" destOrd="0" presId="urn:microsoft.com/office/officeart/2005/8/layout/list1"/>
    <dgm:cxn modelId="{6EF71F44-E6F8-4D10-B69A-4DFD7F8E0597}" type="presOf" srcId="{B4621674-C3ED-461B-BC0E-4EE022B022AC}" destId="{2FF77217-6DDE-4851-9335-C8BBF91C2802}" srcOrd="1" destOrd="0" presId="urn:microsoft.com/office/officeart/2005/8/layout/list1"/>
    <dgm:cxn modelId="{C61986F0-86B1-4BDB-AF17-EAD367345635}" type="presOf" srcId="{3DF5E7CF-2572-4C58-BD52-3B0CB7B50BEA}" destId="{74136B3D-55D4-4AF9-88D6-6E854FBB7F7B}" srcOrd="0" destOrd="0" presId="urn:microsoft.com/office/officeart/2005/8/layout/list1"/>
    <dgm:cxn modelId="{A53A5B15-80F6-4D90-9E61-0608FDB80A58}" type="presOf" srcId="{3DF5E7CF-2572-4C58-BD52-3B0CB7B50BEA}" destId="{73DCF33E-6A4F-4B93-BBC6-CBA8CDD2D224}" srcOrd="1" destOrd="0" presId="urn:microsoft.com/office/officeart/2005/8/layout/list1"/>
    <dgm:cxn modelId="{4FC2F4CB-E2BC-4243-AF05-56B410497344}" type="presParOf" srcId="{30E07DED-3A54-4BF4-868B-E045F0D49781}" destId="{03EFC6E8-97CD-4C7E-A23B-0C01F4CF99A1}" srcOrd="0" destOrd="0" presId="urn:microsoft.com/office/officeart/2005/8/layout/list1"/>
    <dgm:cxn modelId="{22459B9E-3D64-447C-95CD-6BFAD259D632}" type="presParOf" srcId="{03EFC6E8-97CD-4C7E-A23B-0C01F4CF99A1}" destId="{83737685-F4F8-42CE-90EA-CC1C06EBA417}" srcOrd="0" destOrd="0" presId="urn:microsoft.com/office/officeart/2005/8/layout/list1"/>
    <dgm:cxn modelId="{CBB4AC26-4EEC-4742-B65C-66C77F77D99F}" type="presParOf" srcId="{03EFC6E8-97CD-4C7E-A23B-0C01F4CF99A1}" destId="{B85D6911-BE80-4CC5-9D0D-5E09713A41D4}" srcOrd="1" destOrd="0" presId="urn:microsoft.com/office/officeart/2005/8/layout/list1"/>
    <dgm:cxn modelId="{E65E1709-1B75-4F25-83C9-497271FC7204}" type="presParOf" srcId="{30E07DED-3A54-4BF4-868B-E045F0D49781}" destId="{019EF530-1948-478B-A8EA-CE037158B303}" srcOrd="1" destOrd="0" presId="urn:microsoft.com/office/officeart/2005/8/layout/list1"/>
    <dgm:cxn modelId="{70BD2321-E152-41DF-83E0-6F48D1C602E4}" type="presParOf" srcId="{30E07DED-3A54-4BF4-868B-E045F0D49781}" destId="{6460E538-C68C-4D17-8B06-50BE78B3A832}" srcOrd="2" destOrd="0" presId="urn:microsoft.com/office/officeart/2005/8/layout/list1"/>
    <dgm:cxn modelId="{006D0338-B1EE-4A20-A202-9B8E92927C45}" type="presParOf" srcId="{30E07DED-3A54-4BF4-868B-E045F0D49781}" destId="{F9ABEB52-BD6A-450D-8622-27B1A3660923}" srcOrd="3" destOrd="0" presId="urn:microsoft.com/office/officeart/2005/8/layout/list1"/>
    <dgm:cxn modelId="{359ED59F-EF7F-40B5-9151-758633A4060A}" type="presParOf" srcId="{30E07DED-3A54-4BF4-868B-E045F0D49781}" destId="{E3FE4486-3F56-4350-8176-2CF05618EA2A}" srcOrd="4" destOrd="0" presId="urn:microsoft.com/office/officeart/2005/8/layout/list1"/>
    <dgm:cxn modelId="{91A98663-DD54-4F14-BD1E-A19B91A038EB}" type="presParOf" srcId="{E3FE4486-3F56-4350-8176-2CF05618EA2A}" destId="{74136B3D-55D4-4AF9-88D6-6E854FBB7F7B}" srcOrd="0" destOrd="0" presId="urn:microsoft.com/office/officeart/2005/8/layout/list1"/>
    <dgm:cxn modelId="{EADA3F91-8C6D-4743-8594-492AFCF17CA5}" type="presParOf" srcId="{E3FE4486-3F56-4350-8176-2CF05618EA2A}" destId="{73DCF33E-6A4F-4B93-BBC6-CBA8CDD2D224}" srcOrd="1" destOrd="0" presId="urn:microsoft.com/office/officeart/2005/8/layout/list1"/>
    <dgm:cxn modelId="{9A3B6EEA-366B-468E-87DD-EB0FEE77A171}" type="presParOf" srcId="{30E07DED-3A54-4BF4-868B-E045F0D49781}" destId="{32F66DDC-2D9A-49E1-B811-14A3D139FB9C}" srcOrd="5" destOrd="0" presId="urn:microsoft.com/office/officeart/2005/8/layout/list1"/>
    <dgm:cxn modelId="{9172F29E-5725-48B0-B170-30204B82569D}" type="presParOf" srcId="{30E07DED-3A54-4BF4-868B-E045F0D49781}" destId="{466779E9-3698-4353-BA71-A09482C9A3ED}" srcOrd="6" destOrd="0" presId="urn:microsoft.com/office/officeart/2005/8/layout/list1"/>
    <dgm:cxn modelId="{D3B9B271-3DEF-4B4B-8F0E-DB3EFBE6A239}" type="presParOf" srcId="{30E07DED-3A54-4BF4-868B-E045F0D49781}" destId="{DD807BB9-1ED3-4BA6-B7F9-E823CC229DB2}" srcOrd="7" destOrd="0" presId="urn:microsoft.com/office/officeart/2005/8/layout/list1"/>
    <dgm:cxn modelId="{D3219998-7C41-4083-9141-47120194EB27}" type="presParOf" srcId="{30E07DED-3A54-4BF4-868B-E045F0D49781}" destId="{E06A63AC-1114-4A51-9E9F-97BBA4177CE4}" srcOrd="8" destOrd="0" presId="urn:microsoft.com/office/officeart/2005/8/layout/list1"/>
    <dgm:cxn modelId="{F53F5C89-107E-475A-9A57-9CB799C0919D}" type="presParOf" srcId="{E06A63AC-1114-4A51-9E9F-97BBA4177CE4}" destId="{E0FB7B04-5E2D-48C1-BD92-97F4F2504BD4}" srcOrd="0" destOrd="0" presId="urn:microsoft.com/office/officeart/2005/8/layout/list1"/>
    <dgm:cxn modelId="{0F659639-06FB-443E-97AD-2A14FAB05012}" type="presParOf" srcId="{E06A63AC-1114-4A51-9E9F-97BBA4177CE4}" destId="{2FF77217-6DDE-4851-9335-C8BBF91C2802}" srcOrd="1" destOrd="0" presId="urn:microsoft.com/office/officeart/2005/8/layout/list1"/>
    <dgm:cxn modelId="{04CE64B2-B6C2-4618-8508-07B453B4F1D0}" type="presParOf" srcId="{30E07DED-3A54-4BF4-868B-E045F0D49781}" destId="{6FCC8DCA-91C4-4A7D-BA20-5BBA001693FE}" srcOrd="9" destOrd="0" presId="urn:microsoft.com/office/officeart/2005/8/layout/list1"/>
    <dgm:cxn modelId="{314EF953-BFC9-49F0-9B8E-60E9A47C4039}" type="presParOf" srcId="{30E07DED-3A54-4BF4-868B-E045F0D49781}" destId="{AD9F150A-1893-470F-8869-7B0DFB8DB201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C52EACC-E20A-4838-BDB6-FFD9EFFA7CF9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0AC9AA-E104-40D7-82CF-F780027477EA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Актуальный перечень стимулов гражданских служащих Воронежской области  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nstantia" panose="02030602050306030303" pitchFamily="18" charset="0"/>
          </a:endParaRPr>
        </a:p>
      </dgm:t>
    </dgm:pt>
    <dgm:pt modelId="{D96BDA68-4161-4D83-AA86-236E8A53BBA1}" type="parTrans" cxnId="{0E314B49-8D7A-454E-97EE-57F42A3F54AD}">
      <dgm:prSet/>
      <dgm:spPr/>
      <dgm:t>
        <a:bodyPr/>
        <a:lstStyle/>
        <a:p>
          <a:endParaRPr lang="ru-RU"/>
        </a:p>
      </dgm:t>
    </dgm:pt>
    <dgm:pt modelId="{E33A041C-9DCA-4E8B-AE7F-CEE1BD748BC5}" type="sibTrans" cxnId="{0E314B49-8D7A-454E-97EE-57F42A3F54AD}">
      <dgm:prSet/>
      <dgm:spPr/>
      <dgm:t>
        <a:bodyPr/>
        <a:lstStyle/>
        <a:p>
          <a:endParaRPr lang="ru-RU"/>
        </a:p>
      </dgm:t>
    </dgm:pt>
    <dgm:pt modelId="{7164A287-79EB-4AB3-8F0B-BE687FA2EE86}">
      <dgm:prSet phldrT="[Текст]" custT="1"/>
      <dgm:spPr/>
      <dgm:t>
        <a:bodyPr/>
        <a:lstStyle/>
        <a:p>
          <a:r>
            <a:rPr lang="ru-RU" sz="2000" dirty="0" smtClean="0">
              <a:latin typeface="Constantia" panose="02030602050306030303" pitchFamily="18" charset="0"/>
            </a:rPr>
            <a:t>достойные условия труда</a:t>
          </a:r>
          <a:endParaRPr lang="ru-RU" sz="2000" dirty="0">
            <a:latin typeface="Constantia" panose="02030602050306030303" pitchFamily="18" charset="0"/>
          </a:endParaRPr>
        </a:p>
      </dgm:t>
    </dgm:pt>
    <dgm:pt modelId="{C835FB19-1535-4572-BF6F-A5716E9A7B8E}" type="parTrans" cxnId="{4E9FFAF0-3EFB-4482-80BF-6576B0DC95E9}">
      <dgm:prSet/>
      <dgm:spPr/>
      <dgm:t>
        <a:bodyPr/>
        <a:lstStyle/>
        <a:p>
          <a:endParaRPr lang="ru-RU"/>
        </a:p>
      </dgm:t>
    </dgm:pt>
    <dgm:pt modelId="{AAA48C10-C1DA-47A3-BAF7-D23395065967}" type="sibTrans" cxnId="{4E9FFAF0-3EFB-4482-80BF-6576B0DC95E9}">
      <dgm:prSet/>
      <dgm:spPr/>
      <dgm:t>
        <a:bodyPr/>
        <a:lstStyle/>
        <a:p>
          <a:endParaRPr lang="ru-RU"/>
        </a:p>
      </dgm:t>
    </dgm:pt>
    <dgm:pt modelId="{513EB68E-9D00-4DF4-A2D6-B57095625162}">
      <dgm:prSet phldrT="[Текст]" custT="1"/>
      <dgm:spPr/>
      <dgm:t>
        <a:bodyPr/>
        <a:lstStyle/>
        <a:p>
          <a:r>
            <a:rPr lang="ru-RU" sz="2000" dirty="0" smtClean="0">
              <a:latin typeface="Constantia" panose="02030602050306030303" pitchFamily="18" charset="0"/>
            </a:rPr>
            <a:t>официальное признание заслуг </a:t>
          </a:r>
        </a:p>
        <a:p>
          <a:r>
            <a:rPr lang="ru-RU" sz="2000" dirty="0" smtClean="0">
              <a:latin typeface="Constantia" panose="02030602050306030303" pitchFamily="18" charset="0"/>
            </a:rPr>
            <a:t>(система награждений и поощрений)</a:t>
          </a:r>
          <a:endParaRPr lang="ru-RU" sz="2000" dirty="0">
            <a:latin typeface="Constantia" panose="02030602050306030303" pitchFamily="18" charset="0"/>
          </a:endParaRPr>
        </a:p>
      </dgm:t>
    </dgm:pt>
    <dgm:pt modelId="{04D38766-73B4-4C50-8C08-14F559919382}" type="parTrans" cxnId="{38690A74-4ED0-41F4-9FF4-A6908822212F}">
      <dgm:prSet/>
      <dgm:spPr/>
      <dgm:t>
        <a:bodyPr/>
        <a:lstStyle/>
        <a:p>
          <a:endParaRPr lang="ru-RU"/>
        </a:p>
      </dgm:t>
    </dgm:pt>
    <dgm:pt modelId="{7408AAF7-CDA9-40BE-8D2D-83F87134D7CC}" type="sibTrans" cxnId="{38690A74-4ED0-41F4-9FF4-A6908822212F}">
      <dgm:prSet/>
      <dgm:spPr/>
      <dgm:t>
        <a:bodyPr/>
        <a:lstStyle/>
        <a:p>
          <a:endParaRPr lang="ru-RU"/>
        </a:p>
      </dgm:t>
    </dgm:pt>
    <dgm:pt modelId="{764B6271-B3E5-495B-BB3F-CC272FB46EF5}">
      <dgm:prSet custT="1"/>
      <dgm:spPr/>
      <dgm:t>
        <a:bodyPr/>
        <a:lstStyle/>
        <a:p>
          <a:r>
            <a:rPr lang="ru-RU" sz="1700" dirty="0" smtClean="0">
              <a:latin typeface="Constantia" panose="02030602050306030303" pitchFamily="18" charset="0"/>
            </a:rPr>
            <a:t>взаимосвязь оценки профессиональной служебной деятельности гражданских служащих с оценкой деятельности структурного подразделения исполнительного органа государственной власти области и исполнительного органа государственной власти области в целом</a:t>
          </a:r>
          <a:endParaRPr lang="ru-RU" sz="1700" dirty="0">
            <a:latin typeface="Constantia" panose="02030602050306030303" pitchFamily="18" charset="0"/>
          </a:endParaRPr>
        </a:p>
      </dgm:t>
    </dgm:pt>
    <dgm:pt modelId="{41E9E510-3005-45C1-8C80-71C20CDABFA9}" type="parTrans" cxnId="{4AA7E363-D9FF-4380-8683-A1F1C645087A}">
      <dgm:prSet/>
      <dgm:spPr/>
      <dgm:t>
        <a:bodyPr/>
        <a:lstStyle/>
        <a:p>
          <a:endParaRPr lang="ru-RU"/>
        </a:p>
      </dgm:t>
    </dgm:pt>
    <dgm:pt modelId="{ED78FD2E-F615-4827-B75A-9D4ECBA71D22}" type="sibTrans" cxnId="{4AA7E363-D9FF-4380-8683-A1F1C645087A}">
      <dgm:prSet/>
      <dgm:spPr/>
      <dgm:t>
        <a:bodyPr/>
        <a:lstStyle/>
        <a:p>
          <a:endParaRPr lang="ru-RU"/>
        </a:p>
      </dgm:t>
    </dgm:pt>
    <dgm:pt modelId="{C7DDE6F0-CDCE-4485-ACE0-DE139B8FA29A}">
      <dgm:prSet custT="1"/>
      <dgm:spPr/>
      <dgm:t>
        <a:bodyPr/>
        <a:lstStyle/>
        <a:p>
          <a:r>
            <a:rPr lang="ru-RU" sz="2000" b="0" dirty="0" smtClean="0">
              <a:latin typeface="Constantia" panose="02030602050306030303" pitchFamily="18" charset="0"/>
            </a:rPr>
            <a:t>достойное денежное содержание</a:t>
          </a:r>
          <a:endParaRPr lang="ru-RU" sz="2000" b="0" dirty="0">
            <a:latin typeface="Constantia" panose="02030602050306030303" pitchFamily="18" charset="0"/>
          </a:endParaRPr>
        </a:p>
      </dgm:t>
    </dgm:pt>
    <dgm:pt modelId="{2A84DABF-56E3-4C45-AC5B-7240AD7F4E2F}" type="parTrans" cxnId="{17FCE851-E020-4040-8847-8B286783D5C8}">
      <dgm:prSet/>
      <dgm:spPr/>
      <dgm:t>
        <a:bodyPr/>
        <a:lstStyle/>
        <a:p>
          <a:endParaRPr lang="ru-RU"/>
        </a:p>
      </dgm:t>
    </dgm:pt>
    <dgm:pt modelId="{D4811B76-D0E0-49B3-ACE0-4C0EB29BA17D}" type="sibTrans" cxnId="{17FCE851-E020-4040-8847-8B286783D5C8}">
      <dgm:prSet/>
      <dgm:spPr/>
      <dgm:t>
        <a:bodyPr/>
        <a:lstStyle/>
        <a:p>
          <a:endParaRPr lang="ru-RU"/>
        </a:p>
      </dgm:t>
    </dgm:pt>
    <dgm:pt modelId="{ED8A4673-12ED-42B2-88B6-5B173E143BC7}" type="pres">
      <dgm:prSet presAssocID="{5C52EACC-E20A-4838-BDB6-FFD9EFFA7CF9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FF41083-BC20-4E6E-AE86-50210D50ADA6}" type="pres">
      <dgm:prSet presAssocID="{340AC9AA-E104-40D7-82CF-F780027477EA}" presName="root" presStyleCnt="0">
        <dgm:presLayoutVars>
          <dgm:chMax/>
          <dgm:chPref val="4"/>
        </dgm:presLayoutVars>
      </dgm:prSet>
      <dgm:spPr/>
    </dgm:pt>
    <dgm:pt modelId="{9F21DAC5-537C-46ED-A2FE-97E13C32BE75}" type="pres">
      <dgm:prSet presAssocID="{340AC9AA-E104-40D7-82CF-F780027477EA}" presName="rootComposite" presStyleCnt="0">
        <dgm:presLayoutVars/>
      </dgm:prSet>
      <dgm:spPr/>
    </dgm:pt>
    <dgm:pt modelId="{D9549C85-5109-4366-9832-1E38401A8FD2}" type="pres">
      <dgm:prSet presAssocID="{340AC9AA-E104-40D7-82CF-F780027477EA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0A19CB2C-8F46-4CD0-AF75-8BA28C14BDFF}" type="pres">
      <dgm:prSet presAssocID="{340AC9AA-E104-40D7-82CF-F780027477EA}" presName="childShape" presStyleCnt="0">
        <dgm:presLayoutVars>
          <dgm:chMax val="0"/>
          <dgm:chPref val="0"/>
        </dgm:presLayoutVars>
      </dgm:prSet>
      <dgm:spPr/>
    </dgm:pt>
    <dgm:pt modelId="{7BDFD39C-E977-4794-855F-8670391C1C56}" type="pres">
      <dgm:prSet presAssocID="{C7DDE6F0-CDCE-4485-ACE0-DE139B8FA29A}" presName="childComposite" presStyleCnt="0">
        <dgm:presLayoutVars>
          <dgm:chMax val="0"/>
          <dgm:chPref val="0"/>
        </dgm:presLayoutVars>
      </dgm:prSet>
      <dgm:spPr/>
    </dgm:pt>
    <dgm:pt modelId="{B97767CE-627C-4FE1-AB74-5F9A8248321A}" type="pres">
      <dgm:prSet presAssocID="{C7DDE6F0-CDCE-4485-ACE0-DE139B8FA29A}" presName="Image" presStyleLbl="nod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1EE0DDE-455D-499B-A114-600B8A8FEA4C}" type="pres">
      <dgm:prSet presAssocID="{C7DDE6F0-CDCE-4485-ACE0-DE139B8FA29A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665F81-1FAE-446C-BCA5-D7D28703CA61}" type="pres">
      <dgm:prSet presAssocID="{7164A287-79EB-4AB3-8F0B-BE687FA2EE86}" presName="childComposite" presStyleCnt="0">
        <dgm:presLayoutVars>
          <dgm:chMax val="0"/>
          <dgm:chPref val="0"/>
        </dgm:presLayoutVars>
      </dgm:prSet>
      <dgm:spPr/>
    </dgm:pt>
    <dgm:pt modelId="{048AD49B-D513-4A56-A22A-13BC780E3D1A}" type="pres">
      <dgm:prSet presAssocID="{7164A287-79EB-4AB3-8F0B-BE687FA2EE86}" presName="Image" presStyleLbl="node1" presStyleIdx="1" presStyleCnt="4" custScaleX="96142" custScaleY="84609"/>
      <dgm:spPr>
        <a:blipFill rotWithShape="1">
          <a:blip xmlns:r="http://schemas.openxmlformats.org/officeDocument/2006/relationships"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FD039B0-1A67-4548-928F-3F8AAA4C499C}" type="pres">
      <dgm:prSet presAssocID="{7164A287-79EB-4AB3-8F0B-BE687FA2EE86}" presName="childText" presStyleLbl="lnNode1" presStyleIdx="1" presStyleCnt="4" custScaleX="98519" custScaleY="80634" custLinFactNeighborX="-365" custLinFactNeighborY="-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D4CD8F-EBCD-4E48-B2DF-86264AE402DE}" type="pres">
      <dgm:prSet presAssocID="{513EB68E-9D00-4DF4-A2D6-B57095625162}" presName="childComposite" presStyleCnt="0">
        <dgm:presLayoutVars>
          <dgm:chMax val="0"/>
          <dgm:chPref val="0"/>
        </dgm:presLayoutVars>
      </dgm:prSet>
      <dgm:spPr/>
    </dgm:pt>
    <dgm:pt modelId="{175EE318-FCA1-48B0-B85E-76BAD62A24E5}" type="pres">
      <dgm:prSet presAssocID="{513EB68E-9D00-4DF4-A2D6-B57095625162}" presName="Image" presStyleLbl="node1" presStyleIdx="2" presStyleCnt="4"/>
      <dgm:spPr>
        <a:blipFill rotWithShape="1">
          <a:blip xmlns:r="http://schemas.openxmlformats.org/officeDocument/2006/relationships"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92D0185-7F80-4661-9F7D-DAF99EB989C6}" type="pres">
      <dgm:prSet presAssocID="{513EB68E-9D00-4DF4-A2D6-B57095625162}" presName="childText" presStyleLbl="lnNode1" presStyleIdx="2" presStyleCnt="4" custLinFactNeighborX="422" custLinFactNeighborY="-9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DCAEB7-CA26-4544-81E2-C7D63BFDD409}" type="pres">
      <dgm:prSet presAssocID="{764B6271-B3E5-495B-BB3F-CC272FB46EF5}" presName="childComposite" presStyleCnt="0">
        <dgm:presLayoutVars>
          <dgm:chMax val="0"/>
          <dgm:chPref val="0"/>
        </dgm:presLayoutVars>
      </dgm:prSet>
      <dgm:spPr/>
    </dgm:pt>
    <dgm:pt modelId="{1201CFBB-72BC-41EC-806C-8F72A75D383D}" type="pres">
      <dgm:prSet presAssocID="{764B6271-B3E5-495B-BB3F-CC272FB46EF5}" presName="Image" presStyleLbl="node1" presStyleIdx="3" presStyleCnt="4"/>
      <dgm:spPr>
        <a:blipFill rotWithShape="1">
          <a:blip xmlns:r="http://schemas.openxmlformats.org/officeDocument/2006/relationships"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9512850-656F-4E0D-9525-F85A1F45492D}" type="pres">
      <dgm:prSet presAssocID="{764B6271-B3E5-495B-BB3F-CC272FB46EF5}" presName="childText" presStyleLbl="lnNode1" presStyleIdx="3" presStyleCnt="4" custScaleY="1129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B6A34C-ED32-41F3-849E-A3F6C66C5D3B}" type="presOf" srcId="{5C52EACC-E20A-4838-BDB6-FFD9EFFA7CF9}" destId="{ED8A4673-12ED-42B2-88B6-5B173E143BC7}" srcOrd="0" destOrd="0" presId="urn:microsoft.com/office/officeart/2008/layout/PictureAccentList"/>
    <dgm:cxn modelId="{0E314B49-8D7A-454E-97EE-57F42A3F54AD}" srcId="{5C52EACC-E20A-4838-BDB6-FFD9EFFA7CF9}" destId="{340AC9AA-E104-40D7-82CF-F780027477EA}" srcOrd="0" destOrd="0" parTransId="{D96BDA68-4161-4D83-AA86-236E8A53BBA1}" sibTransId="{E33A041C-9DCA-4E8B-AE7F-CEE1BD748BC5}"/>
    <dgm:cxn modelId="{4E9FFAF0-3EFB-4482-80BF-6576B0DC95E9}" srcId="{340AC9AA-E104-40D7-82CF-F780027477EA}" destId="{7164A287-79EB-4AB3-8F0B-BE687FA2EE86}" srcOrd="1" destOrd="0" parTransId="{C835FB19-1535-4572-BF6F-A5716E9A7B8E}" sibTransId="{AAA48C10-C1DA-47A3-BAF7-D23395065967}"/>
    <dgm:cxn modelId="{17FCE851-E020-4040-8847-8B286783D5C8}" srcId="{340AC9AA-E104-40D7-82CF-F780027477EA}" destId="{C7DDE6F0-CDCE-4485-ACE0-DE139B8FA29A}" srcOrd="0" destOrd="0" parTransId="{2A84DABF-56E3-4C45-AC5B-7240AD7F4E2F}" sibTransId="{D4811B76-D0E0-49B3-ACE0-4C0EB29BA17D}"/>
    <dgm:cxn modelId="{B63B5CD4-FF17-40E9-96F1-C9DE5887C549}" type="presOf" srcId="{C7DDE6F0-CDCE-4485-ACE0-DE139B8FA29A}" destId="{31EE0DDE-455D-499B-A114-600B8A8FEA4C}" srcOrd="0" destOrd="0" presId="urn:microsoft.com/office/officeart/2008/layout/PictureAccentList"/>
    <dgm:cxn modelId="{4AA7E363-D9FF-4380-8683-A1F1C645087A}" srcId="{340AC9AA-E104-40D7-82CF-F780027477EA}" destId="{764B6271-B3E5-495B-BB3F-CC272FB46EF5}" srcOrd="3" destOrd="0" parTransId="{41E9E510-3005-45C1-8C80-71C20CDABFA9}" sibTransId="{ED78FD2E-F615-4827-B75A-9D4ECBA71D22}"/>
    <dgm:cxn modelId="{A35A816B-CB2C-49FC-A38B-D2B4FEA7C029}" type="presOf" srcId="{764B6271-B3E5-495B-BB3F-CC272FB46EF5}" destId="{A9512850-656F-4E0D-9525-F85A1F45492D}" srcOrd="0" destOrd="0" presId="urn:microsoft.com/office/officeart/2008/layout/PictureAccentList"/>
    <dgm:cxn modelId="{38690A74-4ED0-41F4-9FF4-A6908822212F}" srcId="{340AC9AA-E104-40D7-82CF-F780027477EA}" destId="{513EB68E-9D00-4DF4-A2D6-B57095625162}" srcOrd="2" destOrd="0" parTransId="{04D38766-73B4-4C50-8C08-14F559919382}" sibTransId="{7408AAF7-CDA9-40BE-8D2D-83F87134D7CC}"/>
    <dgm:cxn modelId="{B608CDE4-82EE-4836-8F6A-DC61D5AF83EE}" type="presOf" srcId="{513EB68E-9D00-4DF4-A2D6-B57095625162}" destId="{792D0185-7F80-4661-9F7D-DAF99EB989C6}" srcOrd="0" destOrd="0" presId="urn:microsoft.com/office/officeart/2008/layout/PictureAccentList"/>
    <dgm:cxn modelId="{8EC10C1E-CDF9-44A8-8B34-F37D4CEDF383}" type="presOf" srcId="{7164A287-79EB-4AB3-8F0B-BE687FA2EE86}" destId="{7FD039B0-1A67-4548-928F-3F8AAA4C499C}" srcOrd="0" destOrd="0" presId="urn:microsoft.com/office/officeart/2008/layout/PictureAccentList"/>
    <dgm:cxn modelId="{4800CE53-881F-44C0-946E-17313B994687}" type="presOf" srcId="{340AC9AA-E104-40D7-82CF-F780027477EA}" destId="{D9549C85-5109-4366-9832-1E38401A8FD2}" srcOrd="0" destOrd="0" presId="urn:microsoft.com/office/officeart/2008/layout/PictureAccentList"/>
    <dgm:cxn modelId="{60284A7C-D83A-4A7B-A0E6-42B6E9D157E6}" type="presParOf" srcId="{ED8A4673-12ED-42B2-88B6-5B173E143BC7}" destId="{CFF41083-BC20-4E6E-AE86-50210D50ADA6}" srcOrd="0" destOrd="0" presId="urn:microsoft.com/office/officeart/2008/layout/PictureAccentList"/>
    <dgm:cxn modelId="{58903473-C2F9-449B-9909-76B4211AEFF6}" type="presParOf" srcId="{CFF41083-BC20-4E6E-AE86-50210D50ADA6}" destId="{9F21DAC5-537C-46ED-A2FE-97E13C32BE75}" srcOrd="0" destOrd="0" presId="urn:microsoft.com/office/officeart/2008/layout/PictureAccentList"/>
    <dgm:cxn modelId="{77F75AE8-3CC8-4037-9BBE-CD92F4D33D07}" type="presParOf" srcId="{9F21DAC5-537C-46ED-A2FE-97E13C32BE75}" destId="{D9549C85-5109-4366-9832-1E38401A8FD2}" srcOrd="0" destOrd="0" presId="urn:microsoft.com/office/officeart/2008/layout/PictureAccentList"/>
    <dgm:cxn modelId="{AEA4D974-D5CD-4566-B986-BF6490D6BFB9}" type="presParOf" srcId="{CFF41083-BC20-4E6E-AE86-50210D50ADA6}" destId="{0A19CB2C-8F46-4CD0-AF75-8BA28C14BDFF}" srcOrd="1" destOrd="0" presId="urn:microsoft.com/office/officeart/2008/layout/PictureAccentList"/>
    <dgm:cxn modelId="{76AD091D-4296-4FDE-94E1-C9576AC086A0}" type="presParOf" srcId="{0A19CB2C-8F46-4CD0-AF75-8BA28C14BDFF}" destId="{7BDFD39C-E977-4794-855F-8670391C1C56}" srcOrd="0" destOrd="0" presId="urn:microsoft.com/office/officeart/2008/layout/PictureAccentList"/>
    <dgm:cxn modelId="{E6C71E48-7BF0-4359-ABAE-FD2048134481}" type="presParOf" srcId="{7BDFD39C-E977-4794-855F-8670391C1C56}" destId="{B97767CE-627C-4FE1-AB74-5F9A8248321A}" srcOrd="0" destOrd="0" presId="urn:microsoft.com/office/officeart/2008/layout/PictureAccentList"/>
    <dgm:cxn modelId="{ACC738C3-7729-44D7-B45D-545DF2497828}" type="presParOf" srcId="{7BDFD39C-E977-4794-855F-8670391C1C56}" destId="{31EE0DDE-455D-499B-A114-600B8A8FEA4C}" srcOrd="1" destOrd="0" presId="urn:microsoft.com/office/officeart/2008/layout/PictureAccentList"/>
    <dgm:cxn modelId="{84CE5713-FDDD-471B-BEB7-56146DE82778}" type="presParOf" srcId="{0A19CB2C-8F46-4CD0-AF75-8BA28C14BDFF}" destId="{59665F81-1FAE-446C-BCA5-D7D28703CA61}" srcOrd="1" destOrd="0" presId="urn:microsoft.com/office/officeart/2008/layout/PictureAccentList"/>
    <dgm:cxn modelId="{93252F24-6036-4196-B63C-63CC45695AFB}" type="presParOf" srcId="{59665F81-1FAE-446C-BCA5-D7D28703CA61}" destId="{048AD49B-D513-4A56-A22A-13BC780E3D1A}" srcOrd="0" destOrd="0" presId="urn:microsoft.com/office/officeart/2008/layout/PictureAccentList"/>
    <dgm:cxn modelId="{EFCC9E39-EAE8-4E42-9AE9-2605C2B85C76}" type="presParOf" srcId="{59665F81-1FAE-446C-BCA5-D7D28703CA61}" destId="{7FD039B0-1A67-4548-928F-3F8AAA4C499C}" srcOrd="1" destOrd="0" presId="urn:microsoft.com/office/officeart/2008/layout/PictureAccentList"/>
    <dgm:cxn modelId="{7A99AE74-7E62-4699-9037-520D14AF8932}" type="presParOf" srcId="{0A19CB2C-8F46-4CD0-AF75-8BA28C14BDFF}" destId="{E0D4CD8F-EBCD-4E48-B2DF-86264AE402DE}" srcOrd="2" destOrd="0" presId="urn:microsoft.com/office/officeart/2008/layout/PictureAccentList"/>
    <dgm:cxn modelId="{102A1EE4-AAD1-4B78-9EEF-BD7CA1684E4E}" type="presParOf" srcId="{E0D4CD8F-EBCD-4E48-B2DF-86264AE402DE}" destId="{175EE318-FCA1-48B0-B85E-76BAD62A24E5}" srcOrd="0" destOrd="0" presId="urn:microsoft.com/office/officeart/2008/layout/PictureAccentList"/>
    <dgm:cxn modelId="{19294DDE-7F5F-47A1-8CE3-128DDD1E25DF}" type="presParOf" srcId="{E0D4CD8F-EBCD-4E48-B2DF-86264AE402DE}" destId="{792D0185-7F80-4661-9F7D-DAF99EB989C6}" srcOrd="1" destOrd="0" presId="urn:microsoft.com/office/officeart/2008/layout/PictureAccentList"/>
    <dgm:cxn modelId="{D49DC1EF-3735-49AC-AB4C-A4E0A3055FF5}" type="presParOf" srcId="{0A19CB2C-8F46-4CD0-AF75-8BA28C14BDFF}" destId="{02DCAEB7-CA26-4544-81E2-C7D63BFDD409}" srcOrd="3" destOrd="0" presId="urn:microsoft.com/office/officeart/2008/layout/PictureAccentList"/>
    <dgm:cxn modelId="{8A103C0A-B67C-438E-B563-2932F99E1658}" type="presParOf" srcId="{02DCAEB7-CA26-4544-81E2-C7D63BFDD409}" destId="{1201CFBB-72BC-41EC-806C-8F72A75D383D}" srcOrd="0" destOrd="0" presId="urn:microsoft.com/office/officeart/2008/layout/PictureAccentList"/>
    <dgm:cxn modelId="{F20796A5-16FE-42CB-89B4-D09AB3BC3910}" type="presParOf" srcId="{02DCAEB7-CA26-4544-81E2-C7D63BFDD409}" destId="{A9512850-656F-4E0D-9525-F85A1F45492D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1BC2F0B-79EF-4A2F-9CB8-0B6B86AAFDA8}" type="doc">
      <dgm:prSet loTypeId="urn:microsoft.com/office/officeart/2008/layout/HorizontalMultiLevelHierarchy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94B6C6-2475-44CA-A7A5-3EEAC5CAA3E9}">
      <dgm:prSet phldrT="[Текст]"/>
      <dgm:spPr/>
      <dgm:t>
        <a:bodyPr/>
        <a:lstStyle/>
        <a:p>
          <a:r>
            <a:rPr lang="ru-RU" dirty="0" smtClean="0">
              <a:latin typeface="Constantia" panose="02030602050306030303" pitchFamily="18" charset="0"/>
            </a:rPr>
            <a:t>Категории</a:t>
          </a:r>
          <a:r>
            <a:rPr lang="ru-RU" dirty="0" smtClean="0"/>
            <a:t> </a:t>
          </a:r>
          <a:endParaRPr lang="ru-RU" dirty="0"/>
        </a:p>
      </dgm:t>
    </dgm:pt>
    <dgm:pt modelId="{E66A8E1F-A556-429A-B419-970590E6C2D3}" type="parTrans" cxnId="{D32F82CF-99D2-4FD8-84EB-294CA8C253E9}">
      <dgm:prSet/>
      <dgm:spPr/>
      <dgm:t>
        <a:bodyPr/>
        <a:lstStyle/>
        <a:p>
          <a:endParaRPr lang="ru-RU"/>
        </a:p>
      </dgm:t>
    </dgm:pt>
    <dgm:pt modelId="{09A43265-5B21-41B6-A11D-48F97532FDBF}" type="sibTrans" cxnId="{D32F82CF-99D2-4FD8-84EB-294CA8C253E9}">
      <dgm:prSet/>
      <dgm:spPr/>
      <dgm:t>
        <a:bodyPr/>
        <a:lstStyle/>
        <a:p>
          <a:endParaRPr lang="ru-RU"/>
        </a:p>
      </dgm:t>
    </dgm:pt>
    <dgm:pt modelId="{B82DE54E-8206-4B53-955D-7E63ED777030}">
      <dgm:prSet phldrT="[Текст]" custT="1"/>
      <dgm:spPr/>
      <dgm:t>
        <a:bodyPr/>
        <a:lstStyle/>
        <a:p>
          <a:r>
            <a:rPr lang="ru-RU" sz="1800" b="1" dirty="0" smtClean="0">
              <a:latin typeface="Constantia" panose="02030602050306030303" pitchFamily="18" charset="0"/>
            </a:rPr>
            <a:t>группа высшего звена руководства (руководители исполнительных органов государственной власти области, заместители руководителей)</a:t>
          </a:r>
          <a:endParaRPr lang="ru-RU" sz="1800" b="1" dirty="0">
            <a:latin typeface="Constantia" panose="02030602050306030303" pitchFamily="18" charset="0"/>
          </a:endParaRPr>
        </a:p>
      </dgm:t>
    </dgm:pt>
    <dgm:pt modelId="{86E6C7AF-EB77-4A46-AF6B-739DB6EFB2A0}" type="parTrans" cxnId="{3644A8D9-C3EA-4184-AFC7-6ABE644CE309}">
      <dgm:prSet/>
      <dgm:spPr/>
      <dgm:t>
        <a:bodyPr/>
        <a:lstStyle/>
        <a:p>
          <a:endParaRPr lang="ru-RU"/>
        </a:p>
      </dgm:t>
    </dgm:pt>
    <dgm:pt modelId="{2A2BF298-EA45-4EBA-817F-1C2659FCED46}" type="sibTrans" cxnId="{3644A8D9-C3EA-4184-AFC7-6ABE644CE309}">
      <dgm:prSet/>
      <dgm:spPr/>
      <dgm:t>
        <a:bodyPr/>
        <a:lstStyle/>
        <a:p>
          <a:endParaRPr lang="ru-RU"/>
        </a:p>
      </dgm:t>
    </dgm:pt>
    <dgm:pt modelId="{AF8B8B59-C879-4440-ADDF-47C6ECE7720D}">
      <dgm:prSet phldrT="[Текст]" custT="1"/>
      <dgm:spPr/>
      <dgm:t>
        <a:bodyPr/>
        <a:lstStyle/>
        <a:p>
          <a:r>
            <a:rPr lang="ru-RU" sz="1800" b="1" dirty="0" smtClean="0">
              <a:latin typeface="Constantia" panose="02030602050306030303" pitchFamily="18" charset="0"/>
            </a:rPr>
            <a:t>руководители среднего звена (руководители структурных подразделений исполнительных органов государственной власти области) </a:t>
          </a:r>
          <a:endParaRPr lang="ru-RU" sz="1800" b="1" dirty="0">
            <a:latin typeface="Constantia" panose="02030602050306030303" pitchFamily="18" charset="0"/>
          </a:endParaRPr>
        </a:p>
      </dgm:t>
    </dgm:pt>
    <dgm:pt modelId="{BEF89B5D-C6C1-4B64-A436-3507394C2983}" type="parTrans" cxnId="{82C7E95F-8E4B-45CC-9289-0282D9A7BDFF}">
      <dgm:prSet/>
      <dgm:spPr/>
      <dgm:t>
        <a:bodyPr/>
        <a:lstStyle/>
        <a:p>
          <a:endParaRPr lang="ru-RU"/>
        </a:p>
      </dgm:t>
    </dgm:pt>
    <dgm:pt modelId="{F326034C-8B68-4431-8D33-5E8B8C7CBDCC}" type="sibTrans" cxnId="{82C7E95F-8E4B-45CC-9289-0282D9A7BDFF}">
      <dgm:prSet/>
      <dgm:spPr/>
      <dgm:t>
        <a:bodyPr/>
        <a:lstStyle/>
        <a:p>
          <a:endParaRPr lang="ru-RU"/>
        </a:p>
      </dgm:t>
    </dgm:pt>
    <dgm:pt modelId="{08456C4F-7FA6-4FA4-AB72-291BB5D34CA1}">
      <dgm:prSet phldrT="[Текст]" custT="1"/>
      <dgm:spPr/>
      <dgm:t>
        <a:bodyPr/>
        <a:lstStyle/>
        <a:p>
          <a:r>
            <a:rPr lang="ru-RU" sz="1800" b="1" dirty="0" smtClean="0">
              <a:latin typeface="Constantia" panose="02030602050306030303" pitchFamily="18" charset="0"/>
            </a:rPr>
            <a:t>специалисты и обеспечивающие специалисты</a:t>
          </a:r>
          <a:endParaRPr lang="ru-RU" sz="1800" b="1" dirty="0">
            <a:latin typeface="Constantia" panose="02030602050306030303" pitchFamily="18" charset="0"/>
          </a:endParaRPr>
        </a:p>
      </dgm:t>
    </dgm:pt>
    <dgm:pt modelId="{C06A4131-327A-47C8-9553-7C76C090B70A}" type="parTrans" cxnId="{715BE23A-E274-46BA-88ED-E2E51BCA7ED8}">
      <dgm:prSet/>
      <dgm:spPr/>
      <dgm:t>
        <a:bodyPr/>
        <a:lstStyle/>
        <a:p>
          <a:endParaRPr lang="ru-RU"/>
        </a:p>
      </dgm:t>
    </dgm:pt>
    <dgm:pt modelId="{EE4A83F7-641F-4846-8CC7-E6027CFC7613}" type="sibTrans" cxnId="{715BE23A-E274-46BA-88ED-E2E51BCA7ED8}">
      <dgm:prSet/>
      <dgm:spPr/>
      <dgm:t>
        <a:bodyPr/>
        <a:lstStyle/>
        <a:p>
          <a:endParaRPr lang="ru-RU"/>
        </a:p>
      </dgm:t>
    </dgm:pt>
    <dgm:pt modelId="{93634B7C-7C90-435D-9C4F-CA5092E4BDBE}" type="pres">
      <dgm:prSet presAssocID="{81BC2F0B-79EF-4A2F-9CB8-0B6B86AAFDA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7AF59D-4DB4-413C-A782-35759089FFA5}" type="pres">
      <dgm:prSet presAssocID="{3194B6C6-2475-44CA-A7A5-3EEAC5CAA3E9}" presName="root1" presStyleCnt="0"/>
      <dgm:spPr/>
    </dgm:pt>
    <dgm:pt modelId="{585221BD-A4EA-4CB1-B1C0-FD59106C297E}" type="pres">
      <dgm:prSet presAssocID="{3194B6C6-2475-44CA-A7A5-3EEAC5CAA3E9}" presName="LevelOneTextNode" presStyleLbl="node0" presStyleIdx="0" presStyleCnt="1" custLinFactX="-59916" custLinFactNeighborX="-100000" custLinFactNeighborY="13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3F3E6D-3771-41DA-920D-99F791E4D38B}" type="pres">
      <dgm:prSet presAssocID="{3194B6C6-2475-44CA-A7A5-3EEAC5CAA3E9}" presName="level2hierChild" presStyleCnt="0"/>
      <dgm:spPr/>
    </dgm:pt>
    <dgm:pt modelId="{564F0918-0B76-4DB7-811E-A1B5E854FD33}" type="pres">
      <dgm:prSet presAssocID="{86E6C7AF-EB77-4A46-AF6B-739DB6EFB2A0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264BC434-E12E-4CEB-9480-881441C25C49}" type="pres">
      <dgm:prSet presAssocID="{86E6C7AF-EB77-4A46-AF6B-739DB6EFB2A0}" presName="connTx" presStyleLbl="parChTrans1D2" presStyleIdx="0" presStyleCnt="3"/>
      <dgm:spPr/>
      <dgm:t>
        <a:bodyPr/>
        <a:lstStyle/>
        <a:p>
          <a:endParaRPr lang="ru-RU"/>
        </a:p>
      </dgm:t>
    </dgm:pt>
    <dgm:pt modelId="{9B8B8CA9-AC4F-494C-84BA-581BD9DFE05C}" type="pres">
      <dgm:prSet presAssocID="{B82DE54E-8206-4B53-955D-7E63ED777030}" presName="root2" presStyleCnt="0"/>
      <dgm:spPr/>
    </dgm:pt>
    <dgm:pt modelId="{C300A71A-5709-4E7C-9F7B-57206AC45B98}" type="pres">
      <dgm:prSet presAssocID="{B82DE54E-8206-4B53-955D-7E63ED777030}" presName="LevelTwoTextNode" presStyleLbl="node2" presStyleIdx="0" presStyleCnt="3" custScaleX="3720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1BCD3E8-64FF-4788-B8AB-8ADB64E1E73F}" type="pres">
      <dgm:prSet presAssocID="{B82DE54E-8206-4B53-955D-7E63ED777030}" presName="level3hierChild" presStyleCnt="0"/>
      <dgm:spPr/>
    </dgm:pt>
    <dgm:pt modelId="{F54B86A8-940B-4441-A2E7-31E9BDC5F93D}" type="pres">
      <dgm:prSet presAssocID="{BEF89B5D-C6C1-4B64-A436-3507394C2983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F7E06435-EE03-4810-B7B1-E7B2BF0AEE5E}" type="pres">
      <dgm:prSet presAssocID="{BEF89B5D-C6C1-4B64-A436-3507394C2983}" presName="connTx" presStyleLbl="parChTrans1D2" presStyleIdx="1" presStyleCnt="3"/>
      <dgm:spPr/>
      <dgm:t>
        <a:bodyPr/>
        <a:lstStyle/>
        <a:p>
          <a:endParaRPr lang="ru-RU"/>
        </a:p>
      </dgm:t>
    </dgm:pt>
    <dgm:pt modelId="{17F03B2B-B37B-4FB6-8A2D-1625C817F183}" type="pres">
      <dgm:prSet presAssocID="{AF8B8B59-C879-4440-ADDF-47C6ECE7720D}" presName="root2" presStyleCnt="0"/>
      <dgm:spPr/>
    </dgm:pt>
    <dgm:pt modelId="{26E6CC4D-4E21-4475-9ED5-C2FC87DD51A5}" type="pres">
      <dgm:prSet presAssocID="{AF8B8B59-C879-4440-ADDF-47C6ECE7720D}" presName="LevelTwoTextNode" presStyleLbl="node2" presStyleIdx="1" presStyleCnt="3" custScaleX="3734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D26068-DB0A-4F94-AE23-FFE2E806C9AB}" type="pres">
      <dgm:prSet presAssocID="{AF8B8B59-C879-4440-ADDF-47C6ECE7720D}" presName="level3hierChild" presStyleCnt="0"/>
      <dgm:spPr/>
    </dgm:pt>
    <dgm:pt modelId="{519241B0-A84A-4113-9970-81D275C59C96}" type="pres">
      <dgm:prSet presAssocID="{C06A4131-327A-47C8-9553-7C76C090B70A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0812A008-33B7-421D-AB2C-DFE6D378FCD5}" type="pres">
      <dgm:prSet presAssocID="{C06A4131-327A-47C8-9553-7C76C090B70A}" presName="connTx" presStyleLbl="parChTrans1D2" presStyleIdx="2" presStyleCnt="3"/>
      <dgm:spPr/>
      <dgm:t>
        <a:bodyPr/>
        <a:lstStyle/>
        <a:p>
          <a:endParaRPr lang="ru-RU"/>
        </a:p>
      </dgm:t>
    </dgm:pt>
    <dgm:pt modelId="{BAE213D1-C0C8-4222-80BB-A53F70CC232B}" type="pres">
      <dgm:prSet presAssocID="{08456C4F-7FA6-4FA4-AB72-291BB5D34CA1}" presName="root2" presStyleCnt="0"/>
      <dgm:spPr/>
    </dgm:pt>
    <dgm:pt modelId="{9BD5005F-C006-479A-82BB-3AF7C3CB6932}" type="pres">
      <dgm:prSet presAssocID="{08456C4F-7FA6-4FA4-AB72-291BB5D34CA1}" presName="LevelTwoTextNode" presStyleLbl="node2" presStyleIdx="2" presStyleCnt="3" custScaleX="2588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1F9DB1-073B-4FD4-9E9A-5A415121EA95}" type="pres">
      <dgm:prSet presAssocID="{08456C4F-7FA6-4FA4-AB72-291BB5D34CA1}" presName="level3hierChild" presStyleCnt="0"/>
      <dgm:spPr/>
    </dgm:pt>
  </dgm:ptLst>
  <dgm:cxnLst>
    <dgm:cxn modelId="{E7F6341B-D71C-4320-AA2B-6B93145B5AAF}" type="presOf" srcId="{08456C4F-7FA6-4FA4-AB72-291BB5D34CA1}" destId="{9BD5005F-C006-479A-82BB-3AF7C3CB6932}" srcOrd="0" destOrd="0" presId="urn:microsoft.com/office/officeart/2008/layout/HorizontalMultiLevelHierarchy"/>
    <dgm:cxn modelId="{83A766F8-4ECE-4306-8520-C7E6B9B39917}" type="presOf" srcId="{86E6C7AF-EB77-4A46-AF6B-739DB6EFB2A0}" destId="{264BC434-E12E-4CEB-9480-881441C25C49}" srcOrd="1" destOrd="0" presId="urn:microsoft.com/office/officeart/2008/layout/HorizontalMultiLevelHierarchy"/>
    <dgm:cxn modelId="{9DFE758C-D2F7-416A-B329-986B47727B65}" type="presOf" srcId="{AF8B8B59-C879-4440-ADDF-47C6ECE7720D}" destId="{26E6CC4D-4E21-4475-9ED5-C2FC87DD51A5}" srcOrd="0" destOrd="0" presId="urn:microsoft.com/office/officeart/2008/layout/HorizontalMultiLevelHierarchy"/>
    <dgm:cxn modelId="{715BE23A-E274-46BA-88ED-E2E51BCA7ED8}" srcId="{3194B6C6-2475-44CA-A7A5-3EEAC5CAA3E9}" destId="{08456C4F-7FA6-4FA4-AB72-291BB5D34CA1}" srcOrd="2" destOrd="0" parTransId="{C06A4131-327A-47C8-9553-7C76C090B70A}" sibTransId="{EE4A83F7-641F-4846-8CC7-E6027CFC7613}"/>
    <dgm:cxn modelId="{7610AA72-FC96-4F9C-A707-E3B5539C7A24}" type="presOf" srcId="{BEF89B5D-C6C1-4B64-A436-3507394C2983}" destId="{F54B86A8-940B-4441-A2E7-31E9BDC5F93D}" srcOrd="0" destOrd="0" presId="urn:microsoft.com/office/officeart/2008/layout/HorizontalMultiLevelHierarchy"/>
    <dgm:cxn modelId="{6D32BCA0-3489-4C40-9C52-94B0B1BE7B67}" type="presOf" srcId="{3194B6C6-2475-44CA-A7A5-3EEAC5CAA3E9}" destId="{585221BD-A4EA-4CB1-B1C0-FD59106C297E}" srcOrd="0" destOrd="0" presId="urn:microsoft.com/office/officeart/2008/layout/HorizontalMultiLevelHierarchy"/>
    <dgm:cxn modelId="{C0AD5228-AAF3-46C1-9A10-80C4A5CDC560}" type="presOf" srcId="{C06A4131-327A-47C8-9553-7C76C090B70A}" destId="{519241B0-A84A-4113-9970-81D275C59C96}" srcOrd="0" destOrd="0" presId="urn:microsoft.com/office/officeart/2008/layout/HorizontalMultiLevelHierarchy"/>
    <dgm:cxn modelId="{3644A8D9-C3EA-4184-AFC7-6ABE644CE309}" srcId="{3194B6C6-2475-44CA-A7A5-3EEAC5CAA3E9}" destId="{B82DE54E-8206-4B53-955D-7E63ED777030}" srcOrd="0" destOrd="0" parTransId="{86E6C7AF-EB77-4A46-AF6B-739DB6EFB2A0}" sibTransId="{2A2BF298-EA45-4EBA-817F-1C2659FCED46}"/>
    <dgm:cxn modelId="{22E06C5E-81D7-4E79-8AD2-76BB88787119}" type="presOf" srcId="{B82DE54E-8206-4B53-955D-7E63ED777030}" destId="{C300A71A-5709-4E7C-9F7B-57206AC45B98}" srcOrd="0" destOrd="0" presId="urn:microsoft.com/office/officeart/2008/layout/HorizontalMultiLevelHierarchy"/>
    <dgm:cxn modelId="{82C7E95F-8E4B-45CC-9289-0282D9A7BDFF}" srcId="{3194B6C6-2475-44CA-A7A5-3EEAC5CAA3E9}" destId="{AF8B8B59-C879-4440-ADDF-47C6ECE7720D}" srcOrd="1" destOrd="0" parTransId="{BEF89B5D-C6C1-4B64-A436-3507394C2983}" sibTransId="{F326034C-8B68-4431-8D33-5E8B8C7CBDCC}"/>
    <dgm:cxn modelId="{6B7A72CB-7980-4964-8B7A-6B7FCB647BB1}" type="presOf" srcId="{81BC2F0B-79EF-4A2F-9CB8-0B6B86AAFDA8}" destId="{93634B7C-7C90-435D-9C4F-CA5092E4BDBE}" srcOrd="0" destOrd="0" presId="urn:microsoft.com/office/officeart/2008/layout/HorizontalMultiLevelHierarchy"/>
    <dgm:cxn modelId="{189C9C85-59B2-4E30-8DE4-8054FE68B734}" type="presOf" srcId="{BEF89B5D-C6C1-4B64-A436-3507394C2983}" destId="{F7E06435-EE03-4810-B7B1-E7B2BF0AEE5E}" srcOrd="1" destOrd="0" presId="urn:microsoft.com/office/officeart/2008/layout/HorizontalMultiLevelHierarchy"/>
    <dgm:cxn modelId="{D32F82CF-99D2-4FD8-84EB-294CA8C253E9}" srcId="{81BC2F0B-79EF-4A2F-9CB8-0B6B86AAFDA8}" destId="{3194B6C6-2475-44CA-A7A5-3EEAC5CAA3E9}" srcOrd="0" destOrd="0" parTransId="{E66A8E1F-A556-429A-B419-970590E6C2D3}" sibTransId="{09A43265-5B21-41B6-A11D-48F97532FDBF}"/>
    <dgm:cxn modelId="{4500DDDA-D533-4372-A721-9060D405302D}" type="presOf" srcId="{86E6C7AF-EB77-4A46-AF6B-739DB6EFB2A0}" destId="{564F0918-0B76-4DB7-811E-A1B5E854FD33}" srcOrd="0" destOrd="0" presId="urn:microsoft.com/office/officeart/2008/layout/HorizontalMultiLevelHierarchy"/>
    <dgm:cxn modelId="{1F3BC18A-41B7-4DA8-BA77-6DA9ADC37035}" type="presOf" srcId="{C06A4131-327A-47C8-9553-7C76C090B70A}" destId="{0812A008-33B7-421D-AB2C-DFE6D378FCD5}" srcOrd="1" destOrd="0" presId="urn:microsoft.com/office/officeart/2008/layout/HorizontalMultiLevelHierarchy"/>
    <dgm:cxn modelId="{BA52C66F-230C-4B4D-A514-1C224255EE78}" type="presParOf" srcId="{93634B7C-7C90-435D-9C4F-CA5092E4BDBE}" destId="{997AF59D-4DB4-413C-A782-35759089FFA5}" srcOrd="0" destOrd="0" presId="urn:microsoft.com/office/officeart/2008/layout/HorizontalMultiLevelHierarchy"/>
    <dgm:cxn modelId="{DA692B80-6A2B-4BD6-90C0-896AF15912A6}" type="presParOf" srcId="{997AF59D-4DB4-413C-A782-35759089FFA5}" destId="{585221BD-A4EA-4CB1-B1C0-FD59106C297E}" srcOrd="0" destOrd="0" presId="urn:microsoft.com/office/officeart/2008/layout/HorizontalMultiLevelHierarchy"/>
    <dgm:cxn modelId="{36059831-35D7-4C7B-986D-DBD4FCF847CF}" type="presParOf" srcId="{997AF59D-4DB4-413C-A782-35759089FFA5}" destId="{BC3F3E6D-3771-41DA-920D-99F791E4D38B}" srcOrd="1" destOrd="0" presId="urn:microsoft.com/office/officeart/2008/layout/HorizontalMultiLevelHierarchy"/>
    <dgm:cxn modelId="{9F79351E-BA41-472B-8873-69CFB5A836BD}" type="presParOf" srcId="{BC3F3E6D-3771-41DA-920D-99F791E4D38B}" destId="{564F0918-0B76-4DB7-811E-A1B5E854FD33}" srcOrd="0" destOrd="0" presId="urn:microsoft.com/office/officeart/2008/layout/HorizontalMultiLevelHierarchy"/>
    <dgm:cxn modelId="{98954FCA-1668-40FF-80AF-8EC01103CE27}" type="presParOf" srcId="{564F0918-0B76-4DB7-811E-A1B5E854FD33}" destId="{264BC434-E12E-4CEB-9480-881441C25C49}" srcOrd="0" destOrd="0" presId="urn:microsoft.com/office/officeart/2008/layout/HorizontalMultiLevelHierarchy"/>
    <dgm:cxn modelId="{7ACF228B-5CB1-49E2-9456-56EC650FAEEF}" type="presParOf" srcId="{BC3F3E6D-3771-41DA-920D-99F791E4D38B}" destId="{9B8B8CA9-AC4F-494C-84BA-581BD9DFE05C}" srcOrd="1" destOrd="0" presId="urn:microsoft.com/office/officeart/2008/layout/HorizontalMultiLevelHierarchy"/>
    <dgm:cxn modelId="{06AB3D85-5C00-4895-B787-D202626EB372}" type="presParOf" srcId="{9B8B8CA9-AC4F-494C-84BA-581BD9DFE05C}" destId="{C300A71A-5709-4E7C-9F7B-57206AC45B98}" srcOrd="0" destOrd="0" presId="urn:microsoft.com/office/officeart/2008/layout/HorizontalMultiLevelHierarchy"/>
    <dgm:cxn modelId="{E6E28D9A-6094-4744-86BB-AC782E44F7D0}" type="presParOf" srcId="{9B8B8CA9-AC4F-494C-84BA-581BD9DFE05C}" destId="{21BCD3E8-64FF-4788-B8AB-8ADB64E1E73F}" srcOrd="1" destOrd="0" presId="urn:microsoft.com/office/officeart/2008/layout/HorizontalMultiLevelHierarchy"/>
    <dgm:cxn modelId="{ECDB4E86-FAD8-4579-A2CC-623E5C88E63C}" type="presParOf" srcId="{BC3F3E6D-3771-41DA-920D-99F791E4D38B}" destId="{F54B86A8-940B-4441-A2E7-31E9BDC5F93D}" srcOrd="2" destOrd="0" presId="urn:microsoft.com/office/officeart/2008/layout/HorizontalMultiLevelHierarchy"/>
    <dgm:cxn modelId="{3C565706-A416-48FC-98A4-6F9621DD28FA}" type="presParOf" srcId="{F54B86A8-940B-4441-A2E7-31E9BDC5F93D}" destId="{F7E06435-EE03-4810-B7B1-E7B2BF0AEE5E}" srcOrd="0" destOrd="0" presId="urn:microsoft.com/office/officeart/2008/layout/HorizontalMultiLevelHierarchy"/>
    <dgm:cxn modelId="{23571447-7D87-43BE-9671-07178772E8DB}" type="presParOf" srcId="{BC3F3E6D-3771-41DA-920D-99F791E4D38B}" destId="{17F03B2B-B37B-4FB6-8A2D-1625C817F183}" srcOrd="3" destOrd="0" presId="urn:microsoft.com/office/officeart/2008/layout/HorizontalMultiLevelHierarchy"/>
    <dgm:cxn modelId="{34B5A553-B3F6-4D94-9F2A-66C0C58F670F}" type="presParOf" srcId="{17F03B2B-B37B-4FB6-8A2D-1625C817F183}" destId="{26E6CC4D-4E21-4475-9ED5-C2FC87DD51A5}" srcOrd="0" destOrd="0" presId="urn:microsoft.com/office/officeart/2008/layout/HorizontalMultiLevelHierarchy"/>
    <dgm:cxn modelId="{AE9B24C2-E335-4B94-ADCD-2548F3B83754}" type="presParOf" srcId="{17F03B2B-B37B-4FB6-8A2D-1625C817F183}" destId="{C2D26068-DB0A-4F94-AE23-FFE2E806C9AB}" srcOrd="1" destOrd="0" presId="urn:microsoft.com/office/officeart/2008/layout/HorizontalMultiLevelHierarchy"/>
    <dgm:cxn modelId="{8B25603C-B25E-407D-B5FE-4C6518C35D0F}" type="presParOf" srcId="{BC3F3E6D-3771-41DA-920D-99F791E4D38B}" destId="{519241B0-A84A-4113-9970-81D275C59C96}" srcOrd="4" destOrd="0" presId="urn:microsoft.com/office/officeart/2008/layout/HorizontalMultiLevelHierarchy"/>
    <dgm:cxn modelId="{DC2B9962-6C5B-4616-ACB7-084A5FF5FDA5}" type="presParOf" srcId="{519241B0-A84A-4113-9970-81D275C59C96}" destId="{0812A008-33B7-421D-AB2C-DFE6D378FCD5}" srcOrd="0" destOrd="0" presId="urn:microsoft.com/office/officeart/2008/layout/HorizontalMultiLevelHierarchy"/>
    <dgm:cxn modelId="{A7A1FB95-D941-4BF3-B901-6EB828498EAD}" type="presParOf" srcId="{BC3F3E6D-3771-41DA-920D-99F791E4D38B}" destId="{BAE213D1-C0C8-4222-80BB-A53F70CC232B}" srcOrd="5" destOrd="0" presId="urn:microsoft.com/office/officeart/2008/layout/HorizontalMultiLevelHierarchy"/>
    <dgm:cxn modelId="{1B9FF0A9-B4EE-4D07-87B0-7F3A9F9EB6F3}" type="presParOf" srcId="{BAE213D1-C0C8-4222-80BB-A53F70CC232B}" destId="{9BD5005F-C006-479A-82BB-3AF7C3CB6932}" srcOrd="0" destOrd="0" presId="urn:microsoft.com/office/officeart/2008/layout/HorizontalMultiLevelHierarchy"/>
    <dgm:cxn modelId="{99A00D82-CC28-4BEC-A84B-9A02AD625218}" type="presParOf" srcId="{BAE213D1-C0C8-4222-80BB-A53F70CC232B}" destId="{911F9DB1-073B-4FD4-9E9A-5A415121EA9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7C82165-E33D-4688-94F5-C81E9BB74260}" type="doc">
      <dgm:prSet loTypeId="urn:microsoft.com/office/officeart/2008/layout/VerticalCurvedLis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F091CC-AEB5-47DF-981A-CD7D265C2917}">
      <dgm:prSet phldrT="[Текст]" custT="1"/>
      <dgm:spPr/>
      <dgm:t>
        <a:bodyPr/>
        <a:lstStyle/>
        <a:p>
          <a:r>
            <a:rPr lang="ru-RU" sz="2000" i="1" dirty="0" smtClean="0">
              <a:latin typeface="Constantia" panose="02030602050306030303" pitchFamily="18" charset="0"/>
            </a:rPr>
            <a:t>Разработаны нормативные правовые акты, регулирующие вопросы наградной политики</a:t>
          </a:r>
          <a:endParaRPr lang="ru-RU" sz="2000" i="1" dirty="0">
            <a:latin typeface="Constantia" panose="02030602050306030303" pitchFamily="18" charset="0"/>
          </a:endParaRPr>
        </a:p>
      </dgm:t>
    </dgm:pt>
    <dgm:pt modelId="{DA753E7D-F89C-4657-A960-87205B6D8854}" type="parTrans" cxnId="{EC614676-6E44-4A2B-A74A-61A08A60CD9B}">
      <dgm:prSet/>
      <dgm:spPr/>
      <dgm:t>
        <a:bodyPr/>
        <a:lstStyle/>
        <a:p>
          <a:endParaRPr lang="ru-RU"/>
        </a:p>
      </dgm:t>
    </dgm:pt>
    <dgm:pt modelId="{8C84DBFB-DEF6-433D-964C-4A0860540DA9}" type="sibTrans" cxnId="{EC614676-6E44-4A2B-A74A-61A08A60CD9B}">
      <dgm:prSet/>
      <dgm:spPr/>
      <dgm:t>
        <a:bodyPr/>
        <a:lstStyle/>
        <a:p>
          <a:endParaRPr lang="ru-RU"/>
        </a:p>
      </dgm:t>
    </dgm:pt>
    <dgm:pt modelId="{D15C6794-E77C-4EF2-AD71-7CC203F4030B}">
      <dgm:prSet phldrT="[Текст]" custT="1"/>
      <dgm:spPr/>
      <dgm:t>
        <a:bodyPr/>
        <a:lstStyle/>
        <a:p>
          <a:r>
            <a:rPr lang="ru-RU" sz="2000" i="1" dirty="0" smtClean="0">
              <a:latin typeface="Constantia" panose="02030602050306030303" pitchFamily="18" charset="0"/>
            </a:rPr>
            <a:t>Разработаны и поддерживаются в актуальном состоянии основные элементы награждений и поощрений гражданских служащих области</a:t>
          </a:r>
          <a:endParaRPr lang="ru-RU" sz="2000" i="1" dirty="0">
            <a:latin typeface="Constantia" panose="02030602050306030303" pitchFamily="18" charset="0"/>
          </a:endParaRPr>
        </a:p>
      </dgm:t>
    </dgm:pt>
    <dgm:pt modelId="{323744AE-DE2E-4593-8579-92EF8F13CFA5}" type="parTrans" cxnId="{13831EA1-4950-4DC3-A681-2ECBE43673BC}">
      <dgm:prSet/>
      <dgm:spPr/>
      <dgm:t>
        <a:bodyPr/>
        <a:lstStyle/>
        <a:p>
          <a:endParaRPr lang="ru-RU"/>
        </a:p>
      </dgm:t>
    </dgm:pt>
    <dgm:pt modelId="{5D280CCC-FBB5-4431-9BB0-7C942AD5B6EB}" type="sibTrans" cxnId="{13831EA1-4950-4DC3-A681-2ECBE43673BC}">
      <dgm:prSet/>
      <dgm:spPr/>
      <dgm:t>
        <a:bodyPr/>
        <a:lstStyle/>
        <a:p>
          <a:endParaRPr lang="ru-RU"/>
        </a:p>
      </dgm:t>
    </dgm:pt>
    <dgm:pt modelId="{9CF93121-719C-4FC8-9F89-09868E8CAE02}">
      <dgm:prSet phldrT="[Текст]" custT="1"/>
      <dgm:spPr/>
      <dgm:t>
        <a:bodyPr/>
        <a:lstStyle/>
        <a:p>
          <a:r>
            <a:rPr lang="ru-RU" sz="2000" i="1" dirty="0" smtClean="0">
              <a:latin typeface="Constantia" panose="02030602050306030303" pitchFamily="18" charset="0"/>
            </a:rPr>
            <a:t>Внедрена практика мониторинга действующей системы награждений и поощрений гражданских служащих области</a:t>
          </a:r>
          <a:endParaRPr lang="ru-RU" sz="2000" i="1" dirty="0">
            <a:latin typeface="Constantia" panose="02030602050306030303" pitchFamily="18" charset="0"/>
          </a:endParaRPr>
        </a:p>
      </dgm:t>
    </dgm:pt>
    <dgm:pt modelId="{59A3751C-2E0C-4B46-8F60-26CAF677BAD0}" type="parTrans" cxnId="{E3857BE3-2890-4058-975F-819129E52A07}">
      <dgm:prSet/>
      <dgm:spPr/>
      <dgm:t>
        <a:bodyPr/>
        <a:lstStyle/>
        <a:p>
          <a:endParaRPr lang="ru-RU"/>
        </a:p>
      </dgm:t>
    </dgm:pt>
    <dgm:pt modelId="{020EBA52-4895-4D22-A248-265270E2899E}" type="sibTrans" cxnId="{E3857BE3-2890-4058-975F-819129E52A07}">
      <dgm:prSet/>
      <dgm:spPr/>
      <dgm:t>
        <a:bodyPr/>
        <a:lstStyle/>
        <a:p>
          <a:endParaRPr lang="ru-RU"/>
        </a:p>
      </dgm:t>
    </dgm:pt>
    <dgm:pt modelId="{7DB010E6-9E52-4019-ABD1-F5DB7B9D81F4}" type="pres">
      <dgm:prSet presAssocID="{27C82165-E33D-4688-94F5-C81E9BB7426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86DD47F1-26C5-4C6C-A204-95282ACC62BB}" type="pres">
      <dgm:prSet presAssocID="{27C82165-E33D-4688-94F5-C81E9BB74260}" presName="Name1" presStyleCnt="0"/>
      <dgm:spPr/>
    </dgm:pt>
    <dgm:pt modelId="{E30E5820-39BB-42C1-927C-16D41C7B69B2}" type="pres">
      <dgm:prSet presAssocID="{27C82165-E33D-4688-94F5-C81E9BB74260}" presName="cycle" presStyleCnt="0"/>
      <dgm:spPr/>
    </dgm:pt>
    <dgm:pt modelId="{DEBC2BBD-4CC5-4720-ABB3-0773F57BD422}" type="pres">
      <dgm:prSet presAssocID="{27C82165-E33D-4688-94F5-C81E9BB74260}" presName="srcNode" presStyleLbl="node1" presStyleIdx="0" presStyleCnt="3"/>
      <dgm:spPr/>
    </dgm:pt>
    <dgm:pt modelId="{A89F3D22-CD55-4C77-A0EC-A04BB57E7A99}" type="pres">
      <dgm:prSet presAssocID="{27C82165-E33D-4688-94F5-C81E9BB74260}" presName="conn" presStyleLbl="parChTrans1D2" presStyleIdx="0" presStyleCnt="1"/>
      <dgm:spPr/>
      <dgm:t>
        <a:bodyPr/>
        <a:lstStyle/>
        <a:p>
          <a:endParaRPr lang="ru-RU"/>
        </a:p>
      </dgm:t>
    </dgm:pt>
    <dgm:pt modelId="{D78D96F6-8242-4920-9D21-9DC707913D51}" type="pres">
      <dgm:prSet presAssocID="{27C82165-E33D-4688-94F5-C81E9BB74260}" presName="extraNode" presStyleLbl="node1" presStyleIdx="0" presStyleCnt="3"/>
      <dgm:spPr/>
    </dgm:pt>
    <dgm:pt modelId="{53EFF8F1-2858-49C2-96EA-E25690A520B3}" type="pres">
      <dgm:prSet presAssocID="{27C82165-E33D-4688-94F5-C81E9BB74260}" presName="dstNode" presStyleLbl="node1" presStyleIdx="0" presStyleCnt="3"/>
      <dgm:spPr/>
    </dgm:pt>
    <dgm:pt modelId="{146735A6-1F42-47B8-BF0A-4150F081A3DD}" type="pres">
      <dgm:prSet presAssocID="{4EF091CC-AEB5-47DF-981A-CD7D265C2917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DAE0C0-24E4-46A2-9814-7888D03AEBB3}" type="pres">
      <dgm:prSet presAssocID="{4EF091CC-AEB5-47DF-981A-CD7D265C2917}" presName="accent_1" presStyleCnt="0"/>
      <dgm:spPr/>
    </dgm:pt>
    <dgm:pt modelId="{F2C70C12-A83D-419A-99DF-E73841EBE392}" type="pres">
      <dgm:prSet presAssocID="{4EF091CC-AEB5-47DF-981A-CD7D265C2917}" presName="accentRepeatNode" presStyleLbl="solidFgAcc1" presStyleIdx="0" presStyleCnt="3"/>
      <dgm:spPr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0" scaled="1"/>
          <a:tileRect/>
        </a:gradFill>
      </dgm:spPr>
    </dgm:pt>
    <dgm:pt modelId="{C5BEEFC2-09A3-4266-B438-4AB70B8DBACB}" type="pres">
      <dgm:prSet presAssocID="{D15C6794-E77C-4EF2-AD71-7CC203F4030B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159E08-1B02-47BD-8785-FE2496865E04}" type="pres">
      <dgm:prSet presAssocID="{D15C6794-E77C-4EF2-AD71-7CC203F4030B}" presName="accent_2" presStyleCnt="0"/>
      <dgm:spPr/>
    </dgm:pt>
    <dgm:pt modelId="{17D1E7F4-E5FB-4BC8-8D9A-393332F6CB5E}" type="pres">
      <dgm:prSet presAssocID="{D15C6794-E77C-4EF2-AD71-7CC203F4030B}" presName="accentRepeatNode" presStyleLbl="solidFgAcc1" presStyleIdx="1" presStyleCnt="3"/>
      <dgm:spPr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0" scaled="1"/>
          <a:tileRect/>
        </a:gradFill>
      </dgm:spPr>
    </dgm:pt>
    <dgm:pt modelId="{7097933A-DE9D-4ECC-8E3B-19369EB076D6}" type="pres">
      <dgm:prSet presAssocID="{9CF93121-719C-4FC8-9F89-09868E8CAE02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6DECD9-DA9B-412F-9F53-85F7405E4900}" type="pres">
      <dgm:prSet presAssocID="{9CF93121-719C-4FC8-9F89-09868E8CAE02}" presName="accent_3" presStyleCnt="0"/>
      <dgm:spPr/>
    </dgm:pt>
    <dgm:pt modelId="{DE151A77-7A88-4A61-B3B9-820F2DD09C8C}" type="pres">
      <dgm:prSet presAssocID="{9CF93121-719C-4FC8-9F89-09868E8CAE02}" presName="accentRepeatNode" presStyleLbl="solidFgAcc1" presStyleIdx="2" presStyleCnt="3"/>
      <dgm:spPr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0" scaled="1"/>
          <a:tileRect/>
        </a:gradFill>
      </dgm:spPr>
    </dgm:pt>
  </dgm:ptLst>
  <dgm:cxnLst>
    <dgm:cxn modelId="{13831EA1-4950-4DC3-A681-2ECBE43673BC}" srcId="{27C82165-E33D-4688-94F5-C81E9BB74260}" destId="{D15C6794-E77C-4EF2-AD71-7CC203F4030B}" srcOrd="1" destOrd="0" parTransId="{323744AE-DE2E-4593-8579-92EF8F13CFA5}" sibTransId="{5D280CCC-FBB5-4431-9BB0-7C942AD5B6EB}"/>
    <dgm:cxn modelId="{4019923C-36E1-4732-9AFE-EC906BCF4E3E}" type="presOf" srcId="{27C82165-E33D-4688-94F5-C81E9BB74260}" destId="{7DB010E6-9E52-4019-ABD1-F5DB7B9D81F4}" srcOrd="0" destOrd="0" presId="urn:microsoft.com/office/officeart/2008/layout/VerticalCurvedList"/>
    <dgm:cxn modelId="{B0029370-0999-467A-B61F-44A8C30B538F}" type="presOf" srcId="{D15C6794-E77C-4EF2-AD71-7CC203F4030B}" destId="{C5BEEFC2-09A3-4266-B438-4AB70B8DBACB}" srcOrd="0" destOrd="0" presId="urn:microsoft.com/office/officeart/2008/layout/VerticalCurvedList"/>
    <dgm:cxn modelId="{9A1F0592-FC5E-402C-9808-E945D7CE554C}" type="presOf" srcId="{4EF091CC-AEB5-47DF-981A-CD7D265C2917}" destId="{146735A6-1F42-47B8-BF0A-4150F081A3DD}" srcOrd="0" destOrd="0" presId="urn:microsoft.com/office/officeart/2008/layout/VerticalCurvedList"/>
    <dgm:cxn modelId="{EC614676-6E44-4A2B-A74A-61A08A60CD9B}" srcId="{27C82165-E33D-4688-94F5-C81E9BB74260}" destId="{4EF091CC-AEB5-47DF-981A-CD7D265C2917}" srcOrd="0" destOrd="0" parTransId="{DA753E7D-F89C-4657-A960-87205B6D8854}" sibTransId="{8C84DBFB-DEF6-433D-964C-4A0860540DA9}"/>
    <dgm:cxn modelId="{E3857BE3-2890-4058-975F-819129E52A07}" srcId="{27C82165-E33D-4688-94F5-C81E9BB74260}" destId="{9CF93121-719C-4FC8-9F89-09868E8CAE02}" srcOrd="2" destOrd="0" parTransId="{59A3751C-2E0C-4B46-8F60-26CAF677BAD0}" sibTransId="{020EBA52-4895-4D22-A248-265270E2899E}"/>
    <dgm:cxn modelId="{A2E67E69-96B1-4323-B2EB-FED6A82DB498}" type="presOf" srcId="{9CF93121-719C-4FC8-9F89-09868E8CAE02}" destId="{7097933A-DE9D-4ECC-8E3B-19369EB076D6}" srcOrd="0" destOrd="0" presId="urn:microsoft.com/office/officeart/2008/layout/VerticalCurvedList"/>
    <dgm:cxn modelId="{9D1539A6-09D8-4DCB-BCAA-66A9506E4271}" type="presOf" srcId="{8C84DBFB-DEF6-433D-964C-4A0860540DA9}" destId="{A89F3D22-CD55-4C77-A0EC-A04BB57E7A99}" srcOrd="0" destOrd="0" presId="urn:microsoft.com/office/officeart/2008/layout/VerticalCurvedList"/>
    <dgm:cxn modelId="{F4D0B81C-77CD-45EA-820F-2A243B79901A}" type="presParOf" srcId="{7DB010E6-9E52-4019-ABD1-F5DB7B9D81F4}" destId="{86DD47F1-26C5-4C6C-A204-95282ACC62BB}" srcOrd="0" destOrd="0" presId="urn:microsoft.com/office/officeart/2008/layout/VerticalCurvedList"/>
    <dgm:cxn modelId="{584EBE4F-28D5-4BC4-866C-4859D95CD3CF}" type="presParOf" srcId="{86DD47F1-26C5-4C6C-A204-95282ACC62BB}" destId="{E30E5820-39BB-42C1-927C-16D41C7B69B2}" srcOrd="0" destOrd="0" presId="urn:microsoft.com/office/officeart/2008/layout/VerticalCurvedList"/>
    <dgm:cxn modelId="{943D6639-1F02-4BA8-A9D7-152883BFE461}" type="presParOf" srcId="{E30E5820-39BB-42C1-927C-16D41C7B69B2}" destId="{DEBC2BBD-4CC5-4720-ABB3-0773F57BD422}" srcOrd="0" destOrd="0" presId="urn:microsoft.com/office/officeart/2008/layout/VerticalCurvedList"/>
    <dgm:cxn modelId="{929CA926-C348-4E47-905A-F263CC828963}" type="presParOf" srcId="{E30E5820-39BB-42C1-927C-16D41C7B69B2}" destId="{A89F3D22-CD55-4C77-A0EC-A04BB57E7A99}" srcOrd="1" destOrd="0" presId="urn:microsoft.com/office/officeart/2008/layout/VerticalCurvedList"/>
    <dgm:cxn modelId="{D0AC4595-6D4F-4ADC-8C9C-5BEE6928A659}" type="presParOf" srcId="{E30E5820-39BB-42C1-927C-16D41C7B69B2}" destId="{D78D96F6-8242-4920-9D21-9DC707913D51}" srcOrd="2" destOrd="0" presId="urn:microsoft.com/office/officeart/2008/layout/VerticalCurvedList"/>
    <dgm:cxn modelId="{6BA62862-131A-4678-A2D0-0203F027FCC5}" type="presParOf" srcId="{E30E5820-39BB-42C1-927C-16D41C7B69B2}" destId="{53EFF8F1-2858-49C2-96EA-E25690A520B3}" srcOrd="3" destOrd="0" presId="urn:microsoft.com/office/officeart/2008/layout/VerticalCurvedList"/>
    <dgm:cxn modelId="{5EC5839B-DAB1-42F8-A1E2-38EADB37BCD1}" type="presParOf" srcId="{86DD47F1-26C5-4C6C-A204-95282ACC62BB}" destId="{146735A6-1F42-47B8-BF0A-4150F081A3DD}" srcOrd="1" destOrd="0" presId="urn:microsoft.com/office/officeart/2008/layout/VerticalCurvedList"/>
    <dgm:cxn modelId="{BBC0EDD9-67E8-4F3E-9060-03FF5A977872}" type="presParOf" srcId="{86DD47F1-26C5-4C6C-A204-95282ACC62BB}" destId="{EFDAE0C0-24E4-46A2-9814-7888D03AEBB3}" srcOrd="2" destOrd="0" presId="urn:microsoft.com/office/officeart/2008/layout/VerticalCurvedList"/>
    <dgm:cxn modelId="{288C1D32-00EC-4B81-9921-BCB0CF8C116F}" type="presParOf" srcId="{EFDAE0C0-24E4-46A2-9814-7888D03AEBB3}" destId="{F2C70C12-A83D-419A-99DF-E73841EBE392}" srcOrd="0" destOrd="0" presId="urn:microsoft.com/office/officeart/2008/layout/VerticalCurvedList"/>
    <dgm:cxn modelId="{743640F3-2450-4C86-9259-BE2CB0FDFDF0}" type="presParOf" srcId="{86DD47F1-26C5-4C6C-A204-95282ACC62BB}" destId="{C5BEEFC2-09A3-4266-B438-4AB70B8DBACB}" srcOrd="3" destOrd="0" presId="urn:microsoft.com/office/officeart/2008/layout/VerticalCurvedList"/>
    <dgm:cxn modelId="{87E8A39C-61B5-4041-AF01-EE6A45F9CEFE}" type="presParOf" srcId="{86DD47F1-26C5-4C6C-A204-95282ACC62BB}" destId="{D7159E08-1B02-47BD-8785-FE2496865E04}" srcOrd="4" destOrd="0" presId="urn:microsoft.com/office/officeart/2008/layout/VerticalCurvedList"/>
    <dgm:cxn modelId="{3821CB92-E797-47B1-87BC-DCB9F4F46F50}" type="presParOf" srcId="{D7159E08-1B02-47BD-8785-FE2496865E04}" destId="{17D1E7F4-E5FB-4BC8-8D9A-393332F6CB5E}" srcOrd="0" destOrd="0" presId="urn:microsoft.com/office/officeart/2008/layout/VerticalCurvedList"/>
    <dgm:cxn modelId="{B77D234C-4591-4E92-B87D-EF491CEAF1EE}" type="presParOf" srcId="{86DD47F1-26C5-4C6C-A204-95282ACC62BB}" destId="{7097933A-DE9D-4ECC-8E3B-19369EB076D6}" srcOrd="5" destOrd="0" presId="urn:microsoft.com/office/officeart/2008/layout/VerticalCurvedList"/>
    <dgm:cxn modelId="{B2E033A7-957F-49B8-B4F6-B5C0B4D2ECC8}" type="presParOf" srcId="{86DD47F1-26C5-4C6C-A204-95282ACC62BB}" destId="{AF6DECD9-DA9B-412F-9F53-85F7405E4900}" srcOrd="6" destOrd="0" presId="urn:microsoft.com/office/officeart/2008/layout/VerticalCurvedList"/>
    <dgm:cxn modelId="{FCB1C401-36D3-47C4-A4BE-96AD39E861DC}" type="presParOf" srcId="{AF6DECD9-DA9B-412F-9F53-85F7405E4900}" destId="{DE151A77-7A88-4A61-B3B9-820F2DD09C8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88F1A33-57EC-4C16-B037-03C21FB29438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70413A-7BFD-4E34-81CD-6C868FF852EC}">
      <dgm:prSet custT="1"/>
      <dgm:spPr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Закон Воронежской области от 07.07.2006 № 70-ОЗ «О наградах Воронежской области»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nstantia" panose="02030602050306030303" pitchFamily="18" charset="0"/>
          </a:endParaRPr>
        </a:p>
      </dgm:t>
    </dgm:pt>
    <dgm:pt modelId="{124FEA94-183C-49DD-919F-8F674A9C41D8}" type="parTrans" cxnId="{217B368A-A494-40B0-92F7-05D3FB448987}">
      <dgm:prSet/>
      <dgm:spPr/>
      <dgm:t>
        <a:bodyPr/>
        <a:lstStyle/>
        <a:p>
          <a:endParaRPr lang="ru-RU"/>
        </a:p>
      </dgm:t>
    </dgm:pt>
    <dgm:pt modelId="{21F43816-9E51-4514-B05F-55EA6FBA8EC8}" type="sibTrans" cxnId="{217B368A-A494-40B0-92F7-05D3FB448987}">
      <dgm:prSet/>
      <dgm:spPr/>
      <dgm:t>
        <a:bodyPr/>
        <a:lstStyle/>
        <a:p>
          <a:endParaRPr lang="ru-RU"/>
        </a:p>
      </dgm:t>
    </dgm:pt>
    <dgm:pt modelId="{D516AC38-40CE-4031-93FD-E28F575623F8}">
      <dgm:prSet custT="1"/>
      <dgm:spPr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1600" b="1" dirty="0" smtClean="0">
              <a:latin typeface="Constantia" panose="02030602050306030303" pitchFamily="18" charset="0"/>
            </a:rPr>
            <a:t>Указ губернатора Воронежской области от 06.02.2009 № 64-у «О благодарности губернатора Воронежской области»</a:t>
          </a:r>
          <a:endParaRPr lang="ru-RU" sz="1600" b="1" dirty="0">
            <a:latin typeface="Constantia" panose="02030602050306030303" pitchFamily="18" charset="0"/>
          </a:endParaRPr>
        </a:p>
      </dgm:t>
    </dgm:pt>
    <dgm:pt modelId="{C8BC814A-46EF-42E1-9217-886D8AA245F1}" type="parTrans" cxnId="{33B7A572-BE8D-4EC4-B3CE-88D69A21E06D}">
      <dgm:prSet/>
      <dgm:spPr/>
      <dgm:t>
        <a:bodyPr/>
        <a:lstStyle/>
        <a:p>
          <a:endParaRPr lang="ru-RU"/>
        </a:p>
      </dgm:t>
    </dgm:pt>
    <dgm:pt modelId="{2E19606F-AACE-4A49-B916-5CA53955E15B}" type="sibTrans" cxnId="{33B7A572-BE8D-4EC4-B3CE-88D69A21E06D}">
      <dgm:prSet/>
      <dgm:spPr/>
      <dgm:t>
        <a:bodyPr/>
        <a:lstStyle/>
        <a:p>
          <a:endParaRPr lang="ru-RU"/>
        </a:p>
      </dgm:t>
    </dgm:pt>
    <dgm:pt modelId="{81217E76-039A-423F-8030-CDAEE60691F6}">
      <dgm:prSet custT="1"/>
      <dgm:spPr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Указ губернатора Воронежской области от 30.10.2013 № 405-у «Об общественном совете по наградам при губернаторе Воронежской области»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nstantia" panose="02030602050306030303" pitchFamily="18" charset="0"/>
          </a:endParaRPr>
        </a:p>
      </dgm:t>
    </dgm:pt>
    <dgm:pt modelId="{ADD9120F-4193-4392-A180-E11456FCC13D}" type="parTrans" cxnId="{A6D5EB29-94A6-4AB7-8D2E-9E5CDC629A8A}">
      <dgm:prSet/>
      <dgm:spPr/>
      <dgm:t>
        <a:bodyPr/>
        <a:lstStyle/>
        <a:p>
          <a:endParaRPr lang="ru-RU"/>
        </a:p>
      </dgm:t>
    </dgm:pt>
    <dgm:pt modelId="{937424D6-B6A5-40E8-84BB-F559CA0F0C37}" type="sibTrans" cxnId="{A6D5EB29-94A6-4AB7-8D2E-9E5CDC629A8A}">
      <dgm:prSet/>
      <dgm:spPr/>
      <dgm:t>
        <a:bodyPr/>
        <a:lstStyle/>
        <a:p>
          <a:endParaRPr lang="ru-RU"/>
        </a:p>
      </dgm:t>
    </dgm:pt>
    <dgm:pt modelId="{C2328836-EBDB-4489-961C-150F769D667C}">
      <dgm:prSet custT="1"/>
      <dgm:spPr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Постановление правительства Воронежской области от 06.09.2009 № 63 «О почетном знаке правительства Воронежской области «Благодарность от земли Воронежской»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nstantia" panose="02030602050306030303" pitchFamily="18" charset="0"/>
          </a:endParaRPr>
        </a:p>
      </dgm:t>
    </dgm:pt>
    <dgm:pt modelId="{EA7E32C8-41D7-4DA0-9975-79A3445286D0}" type="parTrans" cxnId="{91F87BFA-BC77-499A-B5C4-31F06B073DDB}">
      <dgm:prSet/>
      <dgm:spPr/>
      <dgm:t>
        <a:bodyPr/>
        <a:lstStyle/>
        <a:p>
          <a:endParaRPr lang="ru-RU"/>
        </a:p>
      </dgm:t>
    </dgm:pt>
    <dgm:pt modelId="{05303F04-E406-46C0-B295-FC991614F476}" type="sibTrans" cxnId="{91F87BFA-BC77-499A-B5C4-31F06B073DDB}">
      <dgm:prSet/>
      <dgm:spPr/>
      <dgm:t>
        <a:bodyPr/>
        <a:lstStyle/>
        <a:p>
          <a:endParaRPr lang="ru-RU"/>
        </a:p>
      </dgm:t>
    </dgm:pt>
    <dgm:pt modelId="{6100D1C9-3AC1-44A4-9250-F17B31F8BCA5}">
      <dgm:prSet custT="1"/>
      <dgm:spPr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Постановление Правительства Воронежской области от 06.02.2009 № 64 «О Почетной грамоте правительства Воронежской области»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nstantia" panose="02030602050306030303" pitchFamily="18" charset="0"/>
          </a:endParaRPr>
        </a:p>
      </dgm:t>
    </dgm:pt>
    <dgm:pt modelId="{5352E70F-C91C-4AC4-B947-ECDCD7ABAA8A}" type="parTrans" cxnId="{59887C21-E3A3-4A68-81F5-09FAC132CAD2}">
      <dgm:prSet/>
      <dgm:spPr/>
      <dgm:t>
        <a:bodyPr/>
        <a:lstStyle/>
        <a:p>
          <a:endParaRPr lang="ru-RU"/>
        </a:p>
      </dgm:t>
    </dgm:pt>
    <dgm:pt modelId="{54025FC3-C17C-49B9-83E3-9BBA6E4EF548}" type="sibTrans" cxnId="{59887C21-E3A3-4A68-81F5-09FAC132CAD2}">
      <dgm:prSet/>
      <dgm:spPr/>
      <dgm:t>
        <a:bodyPr/>
        <a:lstStyle/>
        <a:p>
          <a:endParaRPr lang="ru-RU"/>
        </a:p>
      </dgm:t>
    </dgm:pt>
    <dgm:pt modelId="{5A197042-3E5D-42E9-83B0-9E96145C68CA}">
      <dgm:prSet custT="1"/>
      <dgm:spPr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Постановление правительства Воронежской области от 06.09.2012 № 776 «О порядке выплаты единовременного денежного вознаграждения гражданам, награжденным медалью «За труды во благо земли Воронежской»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nstantia" panose="02030602050306030303" pitchFamily="18" charset="0"/>
          </a:endParaRPr>
        </a:p>
      </dgm:t>
    </dgm:pt>
    <dgm:pt modelId="{AC85C698-62F4-4441-AA74-D10CC124C578}" type="parTrans" cxnId="{38112C18-E456-4F03-BE4C-18C1ABB32D2E}">
      <dgm:prSet/>
      <dgm:spPr/>
      <dgm:t>
        <a:bodyPr/>
        <a:lstStyle/>
        <a:p>
          <a:endParaRPr lang="ru-RU"/>
        </a:p>
      </dgm:t>
    </dgm:pt>
    <dgm:pt modelId="{A7A67B8C-BEA0-4667-9344-D0A4EEEAF604}" type="sibTrans" cxnId="{38112C18-E456-4F03-BE4C-18C1ABB32D2E}">
      <dgm:prSet/>
      <dgm:spPr/>
      <dgm:t>
        <a:bodyPr/>
        <a:lstStyle/>
        <a:p>
          <a:endParaRPr lang="ru-RU"/>
        </a:p>
      </dgm:t>
    </dgm:pt>
    <dgm:pt modelId="{8AACABE5-D1F5-4131-B74D-6CA4E08C5EE8}">
      <dgm:prSet custT="1"/>
      <dgm:spPr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Постановление правительства Воронежской области от 29.03.2010 № 234 «Об утверждении Порядка оформления документов о представлении к награждению наградами Воронежской области»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nstantia" panose="02030602050306030303" pitchFamily="18" charset="0"/>
          </a:endParaRPr>
        </a:p>
      </dgm:t>
    </dgm:pt>
    <dgm:pt modelId="{C3F1EEE5-1279-409B-A8D5-20A256F550CA}" type="parTrans" cxnId="{CD3983FD-4391-49A0-9F51-855ABEA67B72}">
      <dgm:prSet/>
      <dgm:spPr/>
      <dgm:t>
        <a:bodyPr/>
        <a:lstStyle/>
        <a:p>
          <a:endParaRPr lang="ru-RU"/>
        </a:p>
      </dgm:t>
    </dgm:pt>
    <dgm:pt modelId="{A49AFC9A-CAAD-473E-B800-1867C0AD4FB9}" type="sibTrans" cxnId="{CD3983FD-4391-49A0-9F51-855ABEA67B72}">
      <dgm:prSet/>
      <dgm:spPr/>
      <dgm:t>
        <a:bodyPr/>
        <a:lstStyle/>
        <a:p>
          <a:endParaRPr lang="ru-RU"/>
        </a:p>
      </dgm:t>
    </dgm:pt>
    <dgm:pt modelId="{833884DA-8547-48C1-87F2-91E3538AE603}" type="pres">
      <dgm:prSet presAssocID="{A88F1A33-57EC-4C16-B037-03C21FB2943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433941-6C62-4E56-9FC0-E410C9523D1F}" type="pres">
      <dgm:prSet presAssocID="{4670413A-7BFD-4E34-81CD-6C868FF852EC}" presName="composite" presStyleCnt="0"/>
      <dgm:spPr/>
    </dgm:pt>
    <dgm:pt modelId="{359DB1C9-57EF-45B5-8070-87F0D92BE051}" type="pres">
      <dgm:prSet presAssocID="{4670413A-7BFD-4E34-81CD-6C868FF852EC}" presName="imgShp" presStyleLbl="fgImgPlace1" presStyleIdx="0" presStyleCnt="7" custScaleX="135233" custScaleY="108784" custLinFactX="-83422" custLinFactNeighborX="-100000" custLinFactNeighborY="5821"/>
      <dgm:spPr>
        <a:blipFill rotWithShape="1">
          <a:blip xmlns:r="http://schemas.openxmlformats.org/officeDocument/2006/relationships" r:embed="rId1"/>
          <a:stretch>
            <a:fillRect/>
          </a:stretch>
        </a:blipFill>
        <a:effectLst>
          <a:innerShdw blurRad="63500" dist="50800" dir="13500000">
            <a:prstClr val="black">
              <a:alpha val="50000"/>
            </a:prstClr>
          </a:innerShdw>
        </a:effectLst>
      </dgm:spPr>
      <dgm:t>
        <a:bodyPr/>
        <a:lstStyle/>
        <a:p>
          <a:endParaRPr lang="ru-RU"/>
        </a:p>
      </dgm:t>
    </dgm:pt>
    <dgm:pt modelId="{CB5B49BD-DBF7-4DCD-9886-A9F7CE6AC496}" type="pres">
      <dgm:prSet presAssocID="{4670413A-7BFD-4E34-81CD-6C868FF852EC}" presName="txShp" presStyleLbl="node1" presStyleIdx="0" presStyleCnt="7" custScaleX="124895" custLinFactNeighborX="3579" custLinFactNeighborY="35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195F8D-DD7B-4735-A8F3-1331D7DBA0BA}" type="pres">
      <dgm:prSet presAssocID="{21F43816-9E51-4514-B05F-55EA6FBA8EC8}" presName="spacing" presStyleCnt="0"/>
      <dgm:spPr/>
    </dgm:pt>
    <dgm:pt modelId="{E2D9D71D-471B-41F0-A467-388E52D8A245}" type="pres">
      <dgm:prSet presAssocID="{D516AC38-40CE-4031-93FD-E28F575623F8}" presName="composite" presStyleCnt="0"/>
      <dgm:spPr/>
    </dgm:pt>
    <dgm:pt modelId="{6993E763-3D7D-44C5-AAB3-AFABDA586D2D}" type="pres">
      <dgm:prSet presAssocID="{D516AC38-40CE-4031-93FD-E28F575623F8}" presName="imgShp" presStyleLbl="fgImgPlace1" presStyleIdx="1" presStyleCnt="7" custScaleX="122465" custScaleY="108387" custLinFactX="-73854" custLinFactNeighborX="-100000" custLinFactNeighborY="-3343"/>
      <dgm:spPr>
        <a:blipFill rotWithShape="1">
          <a:blip xmlns:r="http://schemas.openxmlformats.org/officeDocument/2006/relationships" r:embed="rId2"/>
          <a:stretch>
            <a:fillRect/>
          </a:stretch>
        </a:blipFill>
        <a:effectLst>
          <a:innerShdw blurRad="63500" dist="50800" dir="13500000">
            <a:prstClr val="black">
              <a:alpha val="50000"/>
            </a:prstClr>
          </a:innerShdw>
        </a:effectLst>
      </dgm:spPr>
    </dgm:pt>
    <dgm:pt modelId="{87F90938-34D2-4E8C-97BF-B51D91FFC45B}" type="pres">
      <dgm:prSet presAssocID="{D516AC38-40CE-4031-93FD-E28F575623F8}" presName="txShp" presStyleLbl="node1" presStyleIdx="1" presStyleCnt="7" custScaleX="124201" custScaleY="118529" custLinFactNeighborX="3463" custLinFactNeighborY="-16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047468-FFED-4A16-A170-AFC27D208D8B}" type="pres">
      <dgm:prSet presAssocID="{2E19606F-AACE-4A49-B916-5CA53955E15B}" presName="spacing" presStyleCnt="0"/>
      <dgm:spPr/>
    </dgm:pt>
    <dgm:pt modelId="{79893D30-85E2-4D93-A884-22E356824AA5}" type="pres">
      <dgm:prSet presAssocID="{81217E76-039A-423F-8030-CDAEE60691F6}" presName="composite" presStyleCnt="0"/>
      <dgm:spPr/>
    </dgm:pt>
    <dgm:pt modelId="{88DA7D4F-3B30-4722-928D-F6555391AF45}" type="pres">
      <dgm:prSet presAssocID="{81217E76-039A-423F-8030-CDAEE60691F6}" presName="imgShp" presStyleLbl="fgImgPlace1" presStyleIdx="2" presStyleCnt="7" custScaleX="128037" custScaleY="128190" custLinFactX="-65636" custLinFactNeighborX="-100000" custLinFactNeighborY="6732"/>
      <dgm:spPr>
        <a:blipFill rotWithShape="1">
          <a:blip xmlns:r="http://schemas.openxmlformats.org/officeDocument/2006/relationships" r:embed="rId2"/>
          <a:stretch>
            <a:fillRect/>
          </a:stretch>
        </a:blipFill>
        <a:effectLst>
          <a:innerShdw blurRad="63500" dist="50800" dir="13500000">
            <a:prstClr val="black">
              <a:alpha val="50000"/>
            </a:prstClr>
          </a:innerShdw>
        </a:effectLst>
      </dgm:spPr>
    </dgm:pt>
    <dgm:pt modelId="{51E401F8-D059-41B3-ADF1-182C2A557D5D}" type="pres">
      <dgm:prSet presAssocID="{81217E76-039A-423F-8030-CDAEE60691F6}" presName="txShp" presStyleLbl="node1" presStyleIdx="2" presStyleCnt="7" custScaleX="122817" custScaleY="126009" custLinFactNeighborX="4040" custLinFactNeighborY="64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CAB451-1913-4142-A369-76FE54C7867A}" type="pres">
      <dgm:prSet presAssocID="{937424D6-B6A5-40E8-84BB-F559CA0F0C37}" presName="spacing" presStyleCnt="0"/>
      <dgm:spPr/>
    </dgm:pt>
    <dgm:pt modelId="{F258DD75-55E3-493D-B985-3CAF7EFEDEB4}" type="pres">
      <dgm:prSet presAssocID="{C2328836-EBDB-4489-961C-150F769D667C}" presName="composite" presStyleCnt="0"/>
      <dgm:spPr/>
    </dgm:pt>
    <dgm:pt modelId="{B4B984DF-0AE1-4FBC-AE5A-7A60818E07C7}" type="pres">
      <dgm:prSet presAssocID="{C2328836-EBDB-4489-961C-150F769D667C}" presName="imgShp" presStyleLbl="fgImgPlace1" presStyleIdx="3" presStyleCnt="7" custScaleX="120973" custScaleY="113078" custLinFactX="-60129" custLinFactNeighborX="-100000" custLinFactNeighborY="3659"/>
      <dgm:spPr>
        <a:blipFill rotWithShape="1">
          <a:blip xmlns:r="http://schemas.openxmlformats.org/officeDocument/2006/relationships" r:embed="rId2"/>
          <a:stretch>
            <a:fillRect/>
          </a:stretch>
        </a:blipFill>
        <a:effectLst>
          <a:innerShdw blurRad="63500" dist="50800" dir="13500000">
            <a:prstClr val="black">
              <a:alpha val="50000"/>
            </a:prstClr>
          </a:innerShdw>
        </a:effectLst>
      </dgm:spPr>
    </dgm:pt>
    <dgm:pt modelId="{BFCC99CD-5AA7-4626-BB3D-FD8BC36864AB}" type="pres">
      <dgm:prSet presAssocID="{C2328836-EBDB-4489-961C-150F769D667C}" presName="txShp" presStyleLbl="node1" presStyleIdx="3" presStyleCnt="7" custScaleX="122587" custScaleY="138526" custLinFactNeighborX="3578" custLinFactNeighborY="18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894607-7227-4BB4-9097-B5C8655F020C}" type="pres">
      <dgm:prSet presAssocID="{05303F04-E406-46C0-B295-FC991614F476}" presName="spacing" presStyleCnt="0"/>
      <dgm:spPr/>
    </dgm:pt>
    <dgm:pt modelId="{26370938-7162-45D2-9D17-0DF687634E93}" type="pres">
      <dgm:prSet presAssocID="{6100D1C9-3AC1-44A4-9250-F17B31F8BCA5}" presName="composite" presStyleCnt="0"/>
      <dgm:spPr/>
    </dgm:pt>
    <dgm:pt modelId="{47B5D9BE-B1FE-459A-8C46-3B88AA128D7A}" type="pres">
      <dgm:prSet presAssocID="{6100D1C9-3AC1-44A4-9250-F17B31F8BCA5}" presName="imgShp" presStyleLbl="fgImgPlace1" presStyleIdx="4" presStyleCnt="7" custScaleX="120951" custScaleY="113140" custLinFactX="-39490" custLinFactNeighborX="-100000" custLinFactNeighborY="6072"/>
      <dgm:spPr>
        <a:blipFill rotWithShape="1">
          <a:blip xmlns:r="http://schemas.openxmlformats.org/officeDocument/2006/relationships" r:embed="rId2"/>
          <a:stretch>
            <a:fillRect/>
          </a:stretch>
        </a:blipFill>
        <a:effectLst>
          <a:innerShdw blurRad="63500" dist="50800" dir="13500000">
            <a:prstClr val="black">
              <a:alpha val="50000"/>
            </a:prstClr>
          </a:innerShdw>
        </a:effectLst>
      </dgm:spPr>
    </dgm:pt>
    <dgm:pt modelId="{1AD9A095-EA88-47A8-A065-FC3EB19E4C10}" type="pres">
      <dgm:prSet presAssocID="{6100D1C9-3AC1-44A4-9250-F17B31F8BCA5}" presName="txShp" presStyleLbl="node1" presStyleIdx="4" presStyleCnt="7" custScaleX="121662" custScaleY="128772" custLinFactNeighborX="4156" custLinFactNeighborY="76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F14DC2-898F-40DB-99CD-C0E98D3E52FA}" type="pres">
      <dgm:prSet presAssocID="{54025FC3-C17C-49B9-83E3-9BBA6E4EF548}" presName="spacing" presStyleCnt="0"/>
      <dgm:spPr/>
    </dgm:pt>
    <dgm:pt modelId="{79FAC01B-AE19-4C16-8488-8018EFA3F22A}" type="pres">
      <dgm:prSet presAssocID="{5A197042-3E5D-42E9-83B0-9E96145C68CA}" presName="composite" presStyleCnt="0"/>
      <dgm:spPr/>
    </dgm:pt>
    <dgm:pt modelId="{1BD0E5CB-D67D-4A35-950B-37FD1616B0D4}" type="pres">
      <dgm:prSet presAssocID="{5A197042-3E5D-42E9-83B0-9E96145C68CA}" presName="imgShp" presStyleLbl="fgImgPlace1" presStyleIdx="5" presStyleCnt="7" custScaleX="158728" custScaleY="142775" custLinFactX="-25504" custLinFactNeighborX="-100000" custLinFactNeighborY="-4028"/>
      <dgm:spPr>
        <a:blipFill rotWithShape="1">
          <a:blip xmlns:r="http://schemas.openxmlformats.org/officeDocument/2006/relationships" r:embed="rId2"/>
          <a:stretch>
            <a:fillRect/>
          </a:stretch>
        </a:blipFill>
        <a:effectLst>
          <a:innerShdw blurRad="63500" dist="50800" dir="13500000">
            <a:prstClr val="black">
              <a:alpha val="50000"/>
            </a:prstClr>
          </a:innerShdw>
        </a:effectLst>
      </dgm:spPr>
      <dgm:t>
        <a:bodyPr/>
        <a:lstStyle/>
        <a:p>
          <a:endParaRPr lang="ru-RU"/>
        </a:p>
      </dgm:t>
    </dgm:pt>
    <dgm:pt modelId="{9A3E57A4-B80E-4B1E-A856-C3FB83506FB7}" type="pres">
      <dgm:prSet presAssocID="{5A197042-3E5D-42E9-83B0-9E96145C68CA}" presName="txShp" presStyleLbl="node1" presStyleIdx="5" presStyleCnt="7" custScaleX="122125" custScaleY="193940" custLinFactNeighborX="4040" custLinFactNeighborY="43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D3475C-BF64-42F6-B2C5-37C918C6E0EE}" type="pres">
      <dgm:prSet presAssocID="{A7A67B8C-BEA0-4667-9344-D0A4EEEAF604}" presName="spacing" presStyleCnt="0"/>
      <dgm:spPr/>
    </dgm:pt>
    <dgm:pt modelId="{94C96B4D-1D16-4481-8A99-36D27DE56CD9}" type="pres">
      <dgm:prSet presAssocID="{8AACABE5-D1F5-4131-B74D-6CA4E08C5EE8}" presName="composite" presStyleCnt="0"/>
      <dgm:spPr/>
    </dgm:pt>
    <dgm:pt modelId="{CCF2FEB3-AB4A-4D8D-BAB0-FD4243BC3A9C}" type="pres">
      <dgm:prSet presAssocID="{8AACABE5-D1F5-4131-B74D-6CA4E08C5EE8}" presName="imgShp" presStyleLbl="fgImgPlace1" presStyleIdx="6" presStyleCnt="7" custScaleX="146124" custScaleY="121003" custLinFactNeighborX="-74105" custLinFactNeighborY="2047"/>
      <dgm:spPr>
        <a:blipFill rotWithShape="1">
          <a:blip xmlns:r="http://schemas.openxmlformats.org/officeDocument/2006/relationships" r:embed="rId3"/>
          <a:stretch>
            <a:fillRect/>
          </a:stretch>
        </a:blipFill>
        <a:effectLst>
          <a:innerShdw blurRad="63500" dist="50800" dir="13500000">
            <a:prstClr val="black">
              <a:alpha val="50000"/>
            </a:prstClr>
          </a:innerShdw>
        </a:effectLst>
      </dgm:spPr>
    </dgm:pt>
    <dgm:pt modelId="{701B2045-7EA9-4044-8A85-AB0E8F4B2995}" type="pres">
      <dgm:prSet presAssocID="{8AACABE5-D1F5-4131-B74D-6CA4E08C5EE8}" presName="txShp" presStyleLbl="node1" presStyleIdx="6" presStyleCnt="7" custScaleX="118662" custScaleY="172711" custLinFactNeighborX="4616" custLinFactNeighborY="-38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7B368A-A494-40B0-92F7-05D3FB448987}" srcId="{A88F1A33-57EC-4C16-B037-03C21FB29438}" destId="{4670413A-7BFD-4E34-81CD-6C868FF852EC}" srcOrd="0" destOrd="0" parTransId="{124FEA94-183C-49DD-919F-8F674A9C41D8}" sibTransId="{21F43816-9E51-4514-B05F-55EA6FBA8EC8}"/>
    <dgm:cxn modelId="{59887C21-E3A3-4A68-81F5-09FAC132CAD2}" srcId="{A88F1A33-57EC-4C16-B037-03C21FB29438}" destId="{6100D1C9-3AC1-44A4-9250-F17B31F8BCA5}" srcOrd="4" destOrd="0" parTransId="{5352E70F-C91C-4AC4-B947-ECDCD7ABAA8A}" sibTransId="{54025FC3-C17C-49B9-83E3-9BBA6E4EF548}"/>
    <dgm:cxn modelId="{91F87BFA-BC77-499A-B5C4-31F06B073DDB}" srcId="{A88F1A33-57EC-4C16-B037-03C21FB29438}" destId="{C2328836-EBDB-4489-961C-150F769D667C}" srcOrd="3" destOrd="0" parTransId="{EA7E32C8-41D7-4DA0-9975-79A3445286D0}" sibTransId="{05303F04-E406-46C0-B295-FC991614F476}"/>
    <dgm:cxn modelId="{D2099D76-905C-414E-98D4-F6390E685DB3}" type="presOf" srcId="{A88F1A33-57EC-4C16-B037-03C21FB29438}" destId="{833884DA-8547-48C1-87F2-91E3538AE603}" srcOrd="0" destOrd="0" presId="urn:microsoft.com/office/officeart/2005/8/layout/vList3"/>
    <dgm:cxn modelId="{CB6198DC-2894-4BFA-A3CD-A0C6211B48B9}" type="presOf" srcId="{8AACABE5-D1F5-4131-B74D-6CA4E08C5EE8}" destId="{701B2045-7EA9-4044-8A85-AB0E8F4B2995}" srcOrd="0" destOrd="0" presId="urn:microsoft.com/office/officeart/2005/8/layout/vList3"/>
    <dgm:cxn modelId="{5954D2FE-BF9E-415C-B6E5-8F83C138C5F4}" type="presOf" srcId="{C2328836-EBDB-4489-961C-150F769D667C}" destId="{BFCC99CD-5AA7-4626-BB3D-FD8BC36864AB}" srcOrd="0" destOrd="0" presId="urn:microsoft.com/office/officeart/2005/8/layout/vList3"/>
    <dgm:cxn modelId="{7F8BE8D6-012D-4618-A02C-D4EBED365AEA}" type="presOf" srcId="{5A197042-3E5D-42E9-83B0-9E96145C68CA}" destId="{9A3E57A4-B80E-4B1E-A856-C3FB83506FB7}" srcOrd="0" destOrd="0" presId="urn:microsoft.com/office/officeart/2005/8/layout/vList3"/>
    <dgm:cxn modelId="{33B7A572-BE8D-4EC4-B3CE-88D69A21E06D}" srcId="{A88F1A33-57EC-4C16-B037-03C21FB29438}" destId="{D516AC38-40CE-4031-93FD-E28F575623F8}" srcOrd="1" destOrd="0" parTransId="{C8BC814A-46EF-42E1-9217-886D8AA245F1}" sibTransId="{2E19606F-AACE-4A49-B916-5CA53955E15B}"/>
    <dgm:cxn modelId="{90DA9581-772B-4198-8917-07520C4FD973}" type="presOf" srcId="{81217E76-039A-423F-8030-CDAEE60691F6}" destId="{51E401F8-D059-41B3-ADF1-182C2A557D5D}" srcOrd="0" destOrd="0" presId="urn:microsoft.com/office/officeart/2005/8/layout/vList3"/>
    <dgm:cxn modelId="{86D67809-68BA-44CA-8F1A-C0E3F8BFB114}" type="presOf" srcId="{4670413A-7BFD-4E34-81CD-6C868FF852EC}" destId="{CB5B49BD-DBF7-4DCD-9886-A9F7CE6AC496}" srcOrd="0" destOrd="0" presId="urn:microsoft.com/office/officeart/2005/8/layout/vList3"/>
    <dgm:cxn modelId="{38112C18-E456-4F03-BE4C-18C1ABB32D2E}" srcId="{A88F1A33-57EC-4C16-B037-03C21FB29438}" destId="{5A197042-3E5D-42E9-83B0-9E96145C68CA}" srcOrd="5" destOrd="0" parTransId="{AC85C698-62F4-4441-AA74-D10CC124C578}" sibTransId="{A7A67B8C-BEA0-4667-9344-D0A4EEEAF604}"/>
    <dgm:cxn modelId="{55FC89EB-16CA-4118-8D3E-A7B333746A7B}" type="presOf" srcId="{D516AC38-40CE-4031-93FD-E28F575623F8}" destId="{87F90938-34D2-4E8C-97BF-B51D91FFC45B}" srcOrd="0" destOrd="0" presId="urn:microsoft.com/office/officeart/2005/8/layout/vList3"/>
    <dgm:cxn modelId="{8C23E158-4B93-4632-BADF-7AD9FD4CF019}" type="presOf" srcId="{6100D1C9-3AC1-44A4-9250-F17B31F8BCA5}" destId="{1AD9A095-EA88-47A8-A065-FC3EB19E4C10}" srcOrd="0" destOrd="0" presId="urn:microsoft.com/office/officeart/2005/8/layout/vList3"/>
    <dgm:cxn modelId="{A6D5EB29-94A6-4AB7-8D2E-9E5CDC629A8A}" srcId="{A88F1A33-57EC-4C16-B037-03C21FB29438}" destId="{81217E76-039A-423F-8030-CDAEE60691F6}" srcOrd="2" destOrd="0" parTransId="{ADD9120F-4193-4392-A180-E11456FCC13D}" sibTransId="{937424D6-B6A5-40E8-84BB-F559CA0F0C37}"/>
    <dgm:cxn modelId="{CD3983FD-4391-49A0-9F51-855ABEA67B72}" srcId="{A88F1A33-57EC-4C16-B037-03C21FB29438}" destId="{8AACABE5-D1F5-4131-B74D-6CA4E08C5EE8}" srcOrd="6" destOrd="0" parTransId="{C3F1EEE5-1279-409B-A8D5-20A256F550CA}" sibTransId="{A49AFC9A-CAAD-473E-B800-1867C0AD4FB9}"/>
    <dgm:cxn modelId="{50A476C0-5FFF-4553-8D24-5086E11677B3}" type="presParOf" srcId="{833884DA-8547-48C1-87F2-91E3538AE603}" destId="{27433941-6C62-4E56-9FC0-E410C9523D1F}" srcOrd="0" destOrd="0" presId="urn:microsoft.com/office/officeart/2005/8/layout/vList3"/>
    <dgm:cxn modelId="{D4B6AA3D-D096-4A38-A432-57AC68C7CEB9}" type="presParOf" srcId="{27433941-6C62-4E56-9FC0-E410C9523D1F}" destId="{359DB1C9-57EF-45B5-8070-87F0D92BE051}" srcOrd="0" destOrd="0" presId="urn:microsoft.com/office/officeart/2005/8/layout/vList3"/>
    <dgm:cxn modelId="{DF62E4BF-387F-4117-90B9-BA66D30B3921}" type="presParOf" srcId="{27433941-6C62-4E56-9FC0-E410C9523D1F}" destId="{CB5B49BD-DBF7-4DCD-9886-A9F7CE6AC496}" srcOrd="1" destOrd="0" presId="urn:microsoft.com/office/officeart/2005/8/layout/vList3"/>
    <dgm:cxn modelId="{CCE8978C-7D1E-4C61-9DA2-590D297ABD60}" type="presParOf" srcId="{833884DA-8547-48C1-87F2-91E3538AE603}" destId="{A1195F8D-DD7B-4735-A8F3-1331D7DBA0BA}" srcOrd="1" destOrd="0" presId="urn:microsoft.com/office/officeart/2005/8/layout/vList3"/>
    <dgm:cxn modelId="{143C45EA-ADFA-40B7-B005-D28CA2DB89EA}" type="presParOf" srcId="{833884DA-8547-48C1-87F2-91E3538AE603}" destId="{E2D9D71D-471B-41F0-A467-388E52D8A245}" srcOrd="2" destOrd="0" presId="urn:microsoft.com/office/officeart/2005/8/layout/vList3"/>
    <dgm:cxn modelId="{4B95D65C-D988-4FB8-84CF-6FC3A0F00A75}" type="presParOf" srcId="{E2D9D71D-471B-41F0-A467-388E52D8A245}" destId="{6993E763-3D7D-44C5-AAB3-AFABDA586D2D}" srcOrd="0" destOrd="0" presId="urn:microsoft.com/office/officeart/2005/8/layout/vList3"/>
    <dgm:cxn modelId="{B477B5FF-AAB7-431C-AF95-9244327976E5}" type="presParOf" srcId="{E2D9D71D-471B-41F0-A467-388E52D8A245}" destId="{87F90938-34D2-4E8C-97BF-B51D91FFC45B}" srcOrd="1" destOrd="0" presId="urn:microsoft.com/office/officeart/2005/8/layout/vList3"/>
    <dgm:cxn modelId="{7F6D22B5-C825-4315-ADCF-77EB116C5391}" type="presParOf" srcId="{833884DA-8547-48C1-87F2-91E3538AE603}" destId="{5D047468-FFED-4A16-A170-AFC27D208D8B}" srcOrd="3" destOrd="0" presId="urn:microsoft.com/office/officeart/2005/8/layout/vList3"/>
    <dgm:cxn modelId="{DFBFC327-8173-4CD6-A44C-CA34326058AA}" type="presParOf" srcId="{833884DA-8547-48C1-87F2-91E3538AE603}" destId="{79893D30-85E2-4D93-A884-22E356824AA5}" srcOrd="4" destOrd="0" presId="urn:microsoft.com/office/officeart/2005/8/layout/vList3"/>
    <dgm:cxn modelId="{31542792-FEAC-4BA9-A559-26ACDC179AF2}" type="presParOf" srcId="{79893D30-85E2-4D93-A884-22E356824AA5}" destId="{88DA7D4F-3B30-4722-928D-F6555391AF45}" srcOrd="0" destOrd="0" presId="urn:microsoft.com/office/officeart/2005/8/layout/vList3"/>
    <dgm:cxn modelId="{001FE26A-0A06-47BD-BA03-DAF9F73B0090}" type="presParOf" srcId="{79893D30-85E2-4D93-A884-22E356824AA5}" destId="{51E401F8-D059-41B3-ADF1-182C2A557D5D}" srcOrd="1" destOrd="0" presId="urn:microsoft.com/office/officeart/2005/8/layout/vList3"/>
    <dgm:cxn modelId="{57A735D8-5E2B-4981-A871-2A1F905614F7}" type="presParOf" srcId="{833884DA-8547-48C1-87F2-91E3538AE603}" destId="{A3CAB451-1913-4142-A369-76FE54C7867A}" srcOrd="5" destOrd="0" presId="urn:microsoft.com/office/officeart/2005/8/layout/vList3"/>
    <dgm:cxn modelId="{93CE4168-6093-42D3-9483-75286E017048}" type="presParOf" srcId="{833884DA-8547-48C1-87F2-91E3538AE603}" destId="{F258DD75-55E3-493D-B985-3CAF7EFEDEB4}" srcOrd="6" destOrd="0" presId="urn:microsoft.com/office/officeart/2005/8/layout/vList3"/>
    <dgm:cxn modelId="{5C81C10B-3100-4CE5-A820-26841F4CD818}" type="presParOf" srcId="{F258DD75-55E3-493D-B985-3CAF7EFEDEB4}" destId="{B4B984DF-0AE1-4FBC-AE5A-7A60818E07C7}" srcOrd="0" destOrd="0" presId="urn:microsoft.com/office/officeart/2005/8/layout/vList3"/>
    <dgm:cxn modelId="{64EE2F6C-5BC4-477A-8D05-67AB84AC7C72}" type="presParOf" srcId="{F258DD75-55E3-493D-B985-3CAF7EFEDEB4}" destId="{BFCC99CD-5AA7-4626-BB3D-FD8BC36864AB}" srcOrd="1" destOrd="0" presId="urn:microsoft.com/office/officeart/2005/8/layout/vList3"/>
    <dgm:cxn modelId="{8C9D5B1C-413F-4DA9-8475-686AC4F23701}" type="presParOf" srcId="{833884DA-8547-48C1-87F2-91E3538AE603}" destId="{D2894607-7227-4BB4-9097-B5C8655F020C}" srcOrd="7" destOrd="0" presId="urn:microsoft.com/office/officeart/2005/8/layout/vList3"/>
    <dgm:cxn modelId="{51A818C8-A433-49F3-B33E-C509B7245CA5}" type="presParOf" srcId="{833884DA-8547-48C1-87F2-91E3538AE603}" destId="{26370938-7162-45D2-9D17-0DF687634E93}" srcOrd="8" destOrd="0" presId="urn:microsoft.com/office/officeart/2005/8/layout/vList3"/>
    <dgm:cxn modelId="{A48B79BA-997C-41CA-91F6-E1F89461F2B5}" type="presParOf" srcId="{26370938-7162-45D2-9D17-0DF687634E93}" destId="{47B5D9BE-B1FE-459A-8C46-3B88AA128D7A}" srcOrd="0" destOrd="0" presId="urn:microsoft.com/office/officeart/2005/8/layout/vList3"/>
    <dgm:cxn modelId="{AF5CEB51-5279-47CD-8FED-5C5DEBA0C0F1}" type="presParOf" srcId="{26370938-7162-45D2-9D17-0DF687634E93}" destId="{1AD9A095-EA88-47A8-A065-FC3EB19E4C10}" srcOrd="1" destOrd="0" presId="urn:microsoft.com/office/officeart/2005/8/layout/vList3"/>
    <dgm:cxn modelId="{0E198C8D-76BA-42CA-8C78-3FE49F9A16C6}" type="presParOf" srcId="{833884DA-8547-48C1-87F2-91E3538AE603}" destId="{07F14DC2-898F-40DB-99CD-C0E98D3E52FA}" srcOrd="9" destOrd="0" presId="urn:microsoft.com/office/officeart/2005/8/layout/vList3"/>
    <dgm:cxn modelId="{E92750A7-1305-480B-9C02-56604758A803}" type="presParOf" srcId="{833884DA-8547-48C1-87F2-91E3538AE603}" destId="{79FAC01B-AE19-4C16-8488-8018EFA3F22A}" srcOrd="10" destOrd="0" presId="urn:microsoft.com/office/officeart/2005/8/layout/vList3"/>
    <dgm:cxn modelId="{EF8F0267-EC23-4BAE-995A-DCAADF3F55B4}" type="presParOf" srcId="{79FAC01B-AE19-4C16-8488-8018EFA3F22A}" destId="{1BD0E5CB-D67D-4A35-950B-37FD1616B0D4}" srcOrd="0" destOrd="0" presId="urn:microsoft.com/office/officeart/2005/8/layout/vList3"/>
    <dgm:cxn modelId="{26C237E3-3D0E-48A4-BF17-5BF23F096D4A}" type="presParOf" srcId="{79FAC01B-AE19-4C16-8488-8018EFA3F22A}" destId="{9A3E57A4-B80E-4B1E-A856-C3FB83506FB7}" srcOrd="1" destOrd="0" presId="urn:microsoft.com/office/officeart/2005/8/layout/vList3"/>
    <dgm:cxn modelId="{CBB9489B-ED39-4EA2-8140-ED6E4AC24C5D}" type="presParOf" srcId="{833884DA-8547-48C1-87F2-91E3538AE603}" destId="{4BD3475C-BF64-42F6-B2C5-37C918C6E0EE}" srcOrd="11" destOrd="0" presId="urn:microsoft.com/office/officeart/2005/8/layout/vList3"/>
    <dgm:cxn modelId="{E1F24946-AE1A-4651-8E2D-075B1A737E4A}" type="presParOf" srcId="{833884DA-8547-48C1-87F2-91E3538AE603}" destId="{94C96B4D-1D16-4481-8A99-36D27DE56CD9}" srcOrd="12" destOrd="0" presId="urn:microsoft.com/office/officeart/2005/8/layout/vList3"/>
    <dgm:cxn modelId="{51120A93-5CCD-4D1E-B112-7834FB9EED2B}" type="presParOf" srcId="{94C96B4D-1D16-4481-8A99-36D27DE56CD9}" destId="{CCF2FEB3-AB4A-4D8D-BAB0-FD4243BC3A9C}" srcOrd="0" destOrd="0" presId="urn:microsoft.com/office/officeart/2005/8/layout/vList3"/>
    <dgm:cxn modelId="{7A775568-F2C8-4A4C-A7C9-B338BD5A304D}" type="presParOf" srcId="{94C96B4D-1D16-4481-8A99-36D27DE56CD9}" destId="{701B2045-7EA9-4044-8A85-AB0E8F4B299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C1C67AD-24C2-44D4-A53C-1AEDCBFD6EAB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3389179-5F6E-4E4D-B415-13E8E9AA26FF}">
      <dgm:prSet phldrT="[Текст]" custT="1"/>
      <dgm:spPr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3500000" scaled="1"/>
          <a:tileRect/>
        </a:gra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1400" dirty="0" smtClean="0"/>
            <a:t>    </a:t>
          </a:r>
          <a:r>
            <a:rPr lang="ru-RU" sz="1500" b="1" i="1" dirty="0" smtClean="0">
              <a:latin typeface="Constantia" panose="02030602050306030303" pitchFamily="18" charset="0"/>
            </a:rPr>
            <a:t>Медаль</a:t>
          </a:r>
        </a:p>
        <a:p>
          <a:pPr algn="ctr"/>
          <a:r>
            <a:rPr lang="ru-RU" sz="1700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«За труды во благо земли Воронежской»</a:t>
          </a:r>
        </a:p>
        <a:p>
          <a:pPr algn="ctr"/>
          <a:r>
            <a:rPr lang="ru-RU" sz="1600" i="1" dirty="0" smtClean="0">
              <a:latin typeface="Constantia" panose="02030602050306030303" pitchFamily="18" charset="0"/>
            </a:rPr>
            <a:t>(учреждена в 2011 г.)</a:t>
          </a:r>
        </a:p>
        <a:p>
          <a:pPr algn="ctr"/>
          <a:r>
            <a:rPr lang="ru-RU" sz="1200" i="1" dirty="0" smtClean="0">
              <a:latin typeface="Constantia" panose="02030602050306030303" pitchFamily="18" charset="0"/>
            </a:rPr>
            <a:t>Награждается не более 10 человек в год.</a:t>
          </a:r>
          <a:endParaRPr lang="ru-RU" sz="1200" i="1" dirty="0">
            <a:latin typeface="Constantia" panose="02030602050306030303" pitchFamily="18" charset="0"/>
          </a:endParaRPr>
        </a:p>
      </dgm:t>
    </dgm:pt>
    <dgm:pt modelId="{FF5BDD01-1B3C-4516-AB6D-E46E6C945B39}" type="parTrans" cxnId="{4A531073-69CD-4CB4-B024-757C3B88DCC8}">
      <dgm:prSet/>
      <dgm:spPr/>
      <dgm:t>
        <a:bodyPr/>
        <a:lstStyle/>
        <a:p>
          <a:endParaRPr lang="ru-RU"/>
        </a:p>
      </dgm:t>
    </dgm:pt>
    <dgm:pt modelId="{9383D55F-B6EB-4E24-92C1-69F6437B4D2A}" type="sibTrans" cxnId="{4A531073-69CD-4CB4-B024-757C3B88DCC8}">
      <dgm:prSet/>
      <dgm:spPr/>
      <dgm:t>
        <a:bodyPr/>
        <a:lstStyle/>
        <a:p>
          <a:endParaRPr lang="ru-RU"/>
        </a:p>
      </dgm:t>
    </dgm:pt>
    <dgm:pt modelId="{D638AE5E-C087-4749-ADE6-00BD228CC242}">
      <dgm:prSet phldrT="[Текст]" custT="1"/>
      <dgm:spPr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3500000" scaled="1"/>
          <a:tileRect/>
        </a:gra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ru-RU" sz="1500" b="1" i="1" dirty="0" smtClean="0">
              <a:latin typeface="Constantia" panose="02030602050306030303" pitchFamily="18" charset="0"/>
            </a:rPr>
            <a:t>Знак отличия</a:t>
          </a:r>
        </a:p>
        <a:p>
          <a:pPr algn="ctr"/>
          <a:r>
            <a:rPr lang="ru-RU" sz="1700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«За заслуги перед Воронежской областью»</a:t>
          </a:r>
        </a:p>
        <a:p>
          <a:pPr algn="ctr"/>
          <a:r>
            <a:rPr lang="ru-RU" sz="1600" b="0" i="1" dirty="0" smtClean="0">
              <a:solidFill>
                <a:schemeClr val="tx1"/>
              </a:solidFill>
              <a:latin typeface="Constantia" panose="02030602050306030303" pitchFamily="18" charset="0"/>
            </a:rPr>
            <a:t>(учрежден в 2006 г.)</a:t>
          </a:r>
          <a:endParaRPr lang="ru-RU" sz="1500" b="0" i="1" dirty="0">
            <a:latin typeface="Constantia" panose="02030602050306030303" pitchFamily="18" charset="0"/>
          </a:endParaRPr>
        </a:p>
      </dgm:t>
    </dgm:pt>
    <dgm:pt modelId="{7FF197E2-84E2-4479-AE07-17CAA3B4A1A1}" type="sibTrans" cxnId="{3530EE5E-2C7D-44F6-9842-9387BFDF96FE}">
      <dgm:prSet/>
      <dgm:spPr/>
      <dgm:t>
        <a:bodyPr/>
        <a:lstStyle/>
        <a:p>
          <a:endParaRPr lang="ru-RU"/>
        </a:p>
      </dgm:t>
    </dgm:pt>
    <dgm:pt modelId="{E2623EA9-8DAE-4ED9-AC99-4528D4FD58AE}" type="parTrans" cxnId="{3530EE5E-2C7D-44F6-9842-9387BFDF96FE}">
      <dgm:prSet/>
      <dgm:spPr/>
      <dgm:t>
        <a:bodyPr/>
        <a:lstStyle/>
        <a:p>
          <a:endParaRPr lang="ru-RU"/>
        </a:p>
      </dgm:t>
    </dgm:pt>
    <dgm:pt modelId="{C258A89A-D896-4B07-BB24-9582AE25FA0E}" type="pres">
      <dgm:prSet presAssocID="{8C1C67AD-24C2-44D4-A53C-1AEDCBFD6EA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B4C0F0-6927-44DE-A4DC-7C24D04EBE54}" type="pres">
      <dgm:prSet presAssocID="{D638AE5E-C087-4749-ADE6-00BD228CC242}" presName="composite" presStyleCnt="0"/>
      <dgm:spPr/>
    </dgm:pt>
    <dgm:pt modelId="{7210A020-D8E3-4988-BE61-9D162A9C1D2C}" type="pres">
      <dgm:prSet presAssocID="{D638AE5E-C087-4749-ADE6-00BD228CC242}" presName="rect1" presStyleLbl="trAlignAcc1" presStyleIdx="0" presStyleCnt="2" custScaleX="101625" custLinFactNeighborX="6880" custLinFactNeighborY="15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A9E07F-727F-4687-AC47-41CF2717A733}" type="pres">
      <dgm:prSet presAssocID="{D638AE5E-C087-4749-ADE6-00BD228CC242}" presName="rect2" presStyleLbl="fgImgPlace1" presStyleIdx="0" presStyleCnt="2" custScaleX="261405" custScaleY="108004" custLinFactNeighborX="-32781" custLinFactNeighborY="7769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B97FCEF9-09F2-4783-8ADE-D606B2678998}" type="pres">
      <dgm:prSet presAssocID="{7FF197E2-84E2-4479-AE07-17CAA3B4A1A1}" presName="sibTrans" presStyleCnt="0"/>
      <dgm:spPr/>
    </dgm:pt>
    <dgm:pt modelId="{A81D6CE8-D959-4A0C-8FF8-DF2049E7AC23}" type="pres">
      <dgm:prSet presAssocID="{83389179-5F6E-4E4D-B415-13E8E9AA26FF}" presName="composite" presStyleCnt="0"/>
      <dgm:spPr/>
    </dgm:pt>
    <dgm:pt modelId="{43F0F7B5-0CCA-4BBC-8A8A-136B667F0A2C}" type="pres">
      <dgm:prSet presAssocID="{83389179-5F6E-4E4D-B415-13E8E9AA26FF}" presName="rect1" presStyleLbl="trAlignAcc1" presStyleIdx="1" presStyleCnt="2" custLinFactNeighborX="9332" custLinFactNeighborY="2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025C73-6CBD-4EF7-A69E-6833F771FA06}" type="pres">
      <dgm:prSet presAssocID="{83389179-5F6E-4E4D-B415-13E8E9AA26FF}" presName="rect2" presStyleLbl="fgImgPlace1" presStyleIdx="1" presStyleCnt="2" custScaleX="261121" custScaleY="102721" custLinFactNeighborX="-34567" custLinFactNeighborY="5028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</dgm:ptLst>
  <dgm:cxnLst>
    <dgm:cxn modelId="{9DEEFC02-9635-4EA4-9961-042F6CD0729D}" type="presOf" srcId="{83389179-5F6E-4E4D-B415-13E8E9AA26FF}" destId="{43F0F7B5-0CCA-4BBC-8A8A-136B667F0A2C}" srcOrd="0" destOrd="0" presId="urn:microsoft.com/office/officeart/2008/layout/PictureStrips"/>
    <dgm:cxn modelId="{313E9C51-76B2-47D9-BC40-F53461CC92C2}" type="presOf" srcId="{8C1C67AD-24C2-44D4-A53C-1AEDCBFD6EAB}" destId="{C258A89A-D896-4B07-BB24-9582AE25FA0E}" srcOrd="0" destOrd="0" presId="urn:microsoft.com/office/officeart/2008/layout/PictureStrips"/>
    <dgm:cxn modelId="{3530EE5E-2C7D-44F6-9842-9387BFDF96FE}" srcId="{8C1C67AD-24C2-44D4-A53C-1AEDCBFD6EAB}" destId="{D638AE5E-C087-4749-ADE6-00BD228CC242}" srcOrd="0" destOrd="0" parTransId="{E2623EA9-8DAE-4ED9-AC99-4528D4FD58AE}" sibTransId="{7FF197E2-84E2-4479-AE07-17CAA3B4A1A1}"/>
    <dgm:cxn modelId="{9C29BC18-A431-4D69-A488-7A23641EF058}" type="presOf" srcId="{D638AE5E-C087-4749-ADE6-00BD228CC242}" destId="{7210A020-D8E3-4988-BE61-9D162A9C1D2C}" srcOrd="0" destOrd="0" presId="urn:microsoft.com/office/officeart/2008/layout/PictureStrips"/>
    <dgm:cxn modelId="{4A531073-69CD-4CB4-B024-757C3B88DCC8}" srcId="{8C1C67AD-24C2-44D4-A53C-1AEDCBFD6EAB}" destId="{83389179-5F6E-4E4D-B415-13E8E9AA26FF}" srcOrd="1" destOrd="0" parTransId="{FF5BDD01-1B3C-4516-AB6D-E46E6C945B39}" sibTransId="{9383D55F-B6EB-4E24-92C1-69F6437B4D2A}"/>
    <dgm:cxn modelId="{FDFA41C6-D0BE-45F8-8B0E-0D8F95FF11D7}" type="presParOf" srcId="{C258A89A-D896-4B07-BB24-9582AE25FA0E}" destId="{78B4C0F0-6927-44DE-A4DC-7C24D04EBE54}" srcOrd="0" destOrd="0" presId="urn:microsoft.com/office/officeart/2008/layout/PictureStrips"/>
    <dgm:cxn modelId="{90ED455B-E056-4418-A4CD-168D5EB16761}" type="presParOf" srcId="{78B4C0F0-6927-44DE-A4DC-7C24D04EBE54}" destId="{7210A020-D8E3-4988-BE61-9D162A9C1D2C}" srcOrd="0" destOrd="0" presId="urn:microsoft.com/office/officeart/2008/layout/PictureStrips"/>
    <dgm:cxn modelId="{C47B74FE-B7BE-412B-8F49-950E2C901BB3}" type="presParOf" srcId="{78B4C0F0-6927-44DE-A4DC-7C24D04EBE54}" destId="{4EA9E07F-727F-4687-AC47-41CF2717A733}" srcOrd="1" destOrd="0" presId="urn:microsoft.com/office/officeart/2008/layout/PictureStrips"/>
    <dgm:cxn modelId="{EE173C1F-2823-433A-8869-71443E80BBDA}" type="presParOf" srcId="{C258A89A-D896-4B07-BB24-9582AE25FA0E}" destId="{B97FCEF9-09F2-4783-8ADE-D606B2678998}" srcOrd="1" destOrd="0" presId="urn:microsoft.com/office/officeart/2008/layout/PictureStrips"/>
    <dgm:cxn modelId="{2464DD87-B846-43F2-B448-81B3FFBC16CE}" type="presParOf" srcId="{C258A89A-D896-4B07-BB24-9582AE25FA0E}" destId="{A81D6CE8-D959-4A0C-8FF8-DF2049E7AC23}" srcOrd="2" destOrd="0" presId="urn:microsoft.com/office/officeart/2008/layout/PictureStrips"/>
    <dgm:cxn modelId="{82589C44-D442-48D5-AC5C-E94A3E2621C4}" type="presParOf" srcId="{A81D6CE8-D959-4A0C-8FF8-DF2049E7AC23}" destId="{43F0F7B5-0CCA-4BBC-8A8A-136B667F0A2C}" srcOrd="0" destOrd="0" presId="urn:microsoft.com/office/officeart/2008/layout/PictureStrips"/>
    <dgm:cxn modelId="{6C061BD5-3585-453A-B258-F6D873BC75E1}" type="presParOf" srcId="{A81D6CE8-D959-4A0C-8FF8-DF2049E7AC23}" destId="{20025C73-6CBD-4EF7-A69E-6833F771FA06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439B73-3E5D-4728-BCB3-94BE7AE72609}">
      <dsp:nvSpPr>
        <dsp:cNvPr id="0" name=""/>
        <dsp:cNvSpPr/>
      </dsp:nvSpPr>
      <dsp:spPr>
        <a:xfrm>
          <a:off x="2229068" y="270981"/>
          <a:ext cx="4426386" cy="1648912"/>
        </a:xfrm>
        <a:prstGeom prst="rect">
          <a:avLst/>
        </a:prstGeom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3500000" scaled="1"/>
          <a:tileRect/>
        </a:gradFill>
        <a:ln w="12700" cap="rnd" cmpd="sng" algn="ctr">
          <a:noFill/>
          <a:prstDash val="solid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6919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latin typeface="Constantia" panose="02030602050306030303" pitchFamily="18" charset="0"/>
            </a:rPr>
            <a:t>Почетный знак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«За заслуги в развитии сельского хозяйства Воронежской области»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  <a:latin typeface="Constantia" panose="02030602050306030303" pitchFamily="18" charset="0"/>
            </a:rPr>
            <a:t>(учрежден в 2013 г.)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i="0" kern="1200" dirty="0" smtClean="0">
              <a:solidFill>
                <a:schemeClr val="tx1"/>
              </a:solidFill>
              <a:latin typeface="Constantia" panose="02030602050306030303" pitchFamily="18" charset="0"/>
            </a:rPr>
            <a:t>Награждается не более 5 человек в год.</a:t>
          </a:r>
          <a:endParaRPr lang="ru-RU" sz="1200" b="0" i="0" kern="1200" dirty="0">
            <a:solidFill>
              <a:schemeClr val="tx1"/>
            </a:solidFill>
            <a:latin typeface="Constantia" panose="02030602050306030303" pitchFamily="18" charset="0"/>
          </a:endParaRPr>
        </a:p>
      </dsp:txBody>
      <dsp:txXfrm>
        <a:off x="2229068" y="270981"/>
        <a:ext cx="4426386" cy="1648912"/>
      </dsp:txXfrm>
    </dsp:sp>
    <dsp:sp modelId="{5DAD199A-8116-4FA1-8B27-65D387DDE910}">
      <dsp:nvSpPr>
        <dsp:cNvPr id="0" name=""/>
        <dsp:cNvSpPr/>
      </dsp:nvSpPr>
      <dsp:spPr>
        <a:xfrm>
          <a:off x="209537" y="170787"/>
          <a:ext cx="2903945" cy="1636951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351334-459A-413E-ABD8-D7A17083C244}">
      <dsp:nvSpPr>
        <dsp:cNvPr id="0" name=""/>
        <dsp:cNvSpPr/>
      </dsp:nvSpPr>
      <dsp:spPr>
        <a:xfrm>
          <a:off x="2224618" y="2155263"/>
          <a:ext cx="4426386" cy="1505843"/>
        </a:xfrm>
        <a:prstGeom prst="rect">
          <a:avLst/>
        </a:prstGeom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3500000" scaled="1"/>
          <a:tileRect/>
        </a:gradFill>
        <a:ln w="12700" cap="rnd" cmpd="sng" algn="ctr">
          <a:noFill/>
          <a:prstDash val="solid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6919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Constantia" panose="02030602050306030303" pitchFamily="18" charset="0"/>
            </a:rPr>
            <a:t>Почетный знак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«За добросовестную службу Воронежской области»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onstantia" panose="02030602050306030303" pitchFamily="18" charset="0"/>
            </a:rPr>
            <a:t>(учрежден в 2013 г.)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Constantia" panose="02030602050306030303" pitchFamily="18" charset="0"/>
            </a:rPr>
            <a:t>Награждается не более 10 человек в год.</a:t>
          </a:r>
          <a:endParaRPr lang="ru-RU" sz="1200" kern="1200" dirty="0">
            <a:latin typeface="Constantia" panose="02030602050306030303" pitchFamily="18" charset="0"/>
          </a:endParaRPr>
        </a:p>
      </dsp:txBody>
      <dsp:txXfrm>
        <a:off x="2224618" y="2155263"/>
        <a:ext cx="4426386" cy="1505843"/>
      </dsp:txXfrm>
    </dsp:sp>
    <dsp:sp modelId="{D8D1D8BC-FB07-4CB4-9540-A196334A752B}">
      <dsp:nvSpPr>
        <dsp:cNvPr id="0" name=""/>
        <dsp:cNvSpPr/>
      </dsp:nvSpPr>
      <dsp:spPr>
        <a:xfrm>
          <a:off x="209537" y="2011989"/>
          <a:ext cx="2959446" cy="1545013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22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2E940F-5B08-4216-8816-DB773BBABA48}">
      <dsp:nvSpPr>
        <dsp:cNvPr id="0" name=""/>
        <dsp:cNvSpPr/>
      </dsp:nvSpPr>
      <dsp:spPr>
        <a:xfrm>
          <a:off x="1232826" y="294981"/>
          <a:ext cx="5073684" cy="1585526"/>
        </a:xfrm>
        <a:prstGeom prst="rect">
          <a:avLst/>
        </a:prstGeom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3500000" scaled="1"/>
          <a:tileRect/>
        </a:gradFill>
        <a:ln w="12700" cap="rnd" cmpd="sng" algn="ctr">
          <a:noFill/>
          <a:prstDash val="solid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393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solidFill>
                <a:schemeClr val="tx1"/>
              </a:solidFill>
              <a:latin typeface="Constantia" panose="02030602050306030303" pitchFamily="18" charset="0"/>
            </a:rPr>
            <a:t>Почетный знак воеводы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solidFill>
                <a:schemeClr val="tx1"/>
              </a:solidFill>
              <a:latin typeface="Constantia" panose="02030602050306030303" pitchFamily="18" charset="0"/>
            </a:rPr>
            <a:t>Семёна Сабурова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«Служение и долг»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  <a:latin typeface="Constantia" panose="02030602050306030303" pitchFamily="18" charset="0"/>
            </a:rPr>
            <a:t>(учрежден в 2015 г.)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i="0" kern="1200" dirty="0" smtClean="0">
              <a:solidFill>
                <a:schemeClr val="tx1"/>
              </a:solidFill>
              <a:latin typeface="Constantia" panose="02030602050306030303" pitchFamily="18" charset="0"/>
            </a:rPr>
            <a:t>Награждается не более 3 человек в год.</a:t>
          </a:r>
          <a:endParaRPr lang="ru-RU" sz="1200" b="0" i="0" kern="1200" dirty="0">
            <a:solidFill>
              <a:schemeClr val="tx1"/>
            </a:solidFill>
            <a:latin typeface="Constantia" panose="02030602050306030303" pitchFamily="18" charset="0"/>
          </a:endParaRPr>
        </a:p>
      </dsp:txBody>
      <dsp:txXfrm>
        <a:off x="1232826" y="294981"/>
        <a:ext cx="5073684" cy="1585526"/>
      </dsp:txXfrm>
    </dsp:sp>
    <dsp:sp modelId="{C90CAA23-ECDA-4243-B87F-BE3757934CD4}">
      <dsp:nvSpPr>
        <dsp:cNvPr id="0" name=""/>
        <dsp:cNvSpPr/>
      </dsp:nvSpPr>
      <dsp:spPr>
        <a:xfrm>
          <a:off x="298302" y="112379"/>
          <a:ext cx="2294886" cy="1638432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F0BC7F-1E03-46F2-A32B-7A9F90ECA62F}">
      <dsp:nvSpPr>
        <dsp:cNvPr id="0" name=""/>
        <dsp:cNvSpPr/>
      </dsp:nvSpPr>
      <dsp:spPr>
        <a:xfrm>
          <a:off x="1601767" y="2238359"/>
          <a:ext cx="5073684" cy="1585526"/>
        </a:xfrm>
        <a:prstGeom prst="rect">
          <a:avLst/>
        </a:prstGeom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3500000" scaled="1"/>
          <a:tileRect/>
        </a:gradFill>
        <a:ln w="12700" cap="rnd" cmpd="sng" algn="ctr">
          <a:noFill/>
          <a:prstDash val="solid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393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latin typeface="Constantia" panose="02030602050306030303" pitchFamily="18" charset="0"/>
            </a:rPr>
            <a:t>Почетный знак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«За добросовестный труд и профессионализм»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onstantia" panose="02030602050306030303" pitchFamily="18" charset="0"/>
            </a:rPr>
            <a:t>(учрежден в 2017 г.)</a:t>
          </a:r>
          <a:endParaRPr lang="ru-RU" sz="1600" kern="1200" dirty="0">
            <a:latin typeface="Constantia" panose="02030602050306030303" pitchFamily="18" charset="0"/>
          </a:endParaRPr>
        </a:p>
      </dsp:txBody>
      <dsp:txXfrm>
        <a:off x="1601767" y="2238359"/>
        <a:ext cx="5073684" cy="1585526"/>
      </dsp:txXfrm>
    </dsp:sp>
    <dsp:sp modelId="{48B3DF0D-96B1-4C11-BCF1-B014C899EAA9}">
      <dsp:nvSpPr>
        <dsp:cNvPr id="0" name=""/>
        <dsp:cNvSpPr/>
      </dsp:nvSpPr>
      <dsp:spPr>
        <a:xfrm>
          <a:off x="193431" y="2044985"/>
          <a:ext cx="2728311" cy="1664802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22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F3A71-AC5E-4D80-83C3-7961EFE3D7B9}">
      <dsp:nvSpPr>
        <dsp:cNvPr id="0" name=""/>
        <dsp:cNvSpPr/>
      </dsp:nvSpPr>
      <dsp:spPr>
        <a:xfrm>
          <a:off x="1411657" y="308247"/>
          <a:ext cx="4692809" cy="1466502"/>
        </a:xfrm>
        <a:prstGeom prst="rect">
          <a:avLst/>
        </a:prstGeom>
        <a:gradFill flip="none" rotWithShape="0">
          <a:gsLst>
            <a:gs pos="0">
              <a:sysClr val="window" lastClr="FFFFFF">
                <a:hueOff val="0"/>
                <a:satOff val="0"/>
                <a:lumOff val="0"/>
                <a:shade val="30000"/>
                <a:satMod val="115000"/>
              </a:sysClr>
            </a:gs>
            <a:gs pos="50000">
              <a:sysClr val="window" lastClr="FFFFFF">
                <a:hueOff val="0"/>
                <a:satOff val="0"/>
                <a:lumOff val="0"/>
                <a:shade val="67500"/>
                <a:satMod val="115000"/>
              </a:sysClr>
            </a:gs>
            <a:gs pos="100000">
              <a:sysClr val="window" lastClr="FFFFFF">
                <a:hueOff val="0"/>
                <a:satOff val="0"/>
                <a:lumOff val="0"/>
                <a:shade val="100000"/>
                <a:satMod val="115000"/>
              </a:sysClr>
            </a:gs>
          </a:gsLst>
          <a:lin ang="13500000" scaled="1"/>
          <a:tileRect/>
        </a:gradFill>
        <a:ln w="6350" cap="flat" cmpd="sng" algn="ctr">
          <a:noFill/>
          <a:prstDash val="solid"/>
          <a:miter lim="800000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3311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onstantia" panose="02030602050306030303" pitchFamily="18" charset="0"/>
              <a:ea typeface="+mn-ea"/>
              <a:cs typeface="+mn-cs"/>
            </a:rPr>
            <a:t>Почетный знак правительства Воронежской области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+mn-ea"/>
              <a:cs typeface="+mn-cs"/>
            </a:rPr>
            <a:t>«Благодарность от земли Воронежской»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ysClr val="windowText" lastClr="000000"/>
              </a:solidFill>
              <a:latin typeface="Constantia" panose="02030602050306030303" pitchFamily="18" charset="0"/>
              <a:ea typeface="+mn-ea"/>
              <a:cs typeface="+mn-cs"/>
            </a:rPr>
            <a:t>(учрежден в 2009 г.)</a:t>
          </a:r>
          <a:endParaRPr lang="ru-RU" sz="1600" b="0" i="0" kern="1200" dirty="0">
            <a:solidFill>
              <a:sysClr val="windowText" lastClr="000000"/>
            </a:solidFill>
            <a:latin typeface="Constantia" panose="02030602050306030303" pitchFamily="18" charset="0"/>
            <a:ea typeface="+mn-ea"/>
            <a:cs typeface="+mn-cs"/>
          </a:endParaRPr>
        </a:p>
      </dsp:txBody>
      <dsp:txXfrm>
        <a:off x="1411657" y="308247"/>
        <a:ext cx="4692809" cy="1466502"/>
      </dsp:txXfrm>
    </dsp:sp>
    <dsp:sp modelId="{B4194DE0-EDFF-4114-B911-762CD6E10D7A}">
      <dsp:nvSpPr>
        <dsp:cNvPr id="0" name=""/>
        <dsp:cNvSpPr/>
      </dsp:nvSpPr>
      <dsp:spPr>
        <a:xfrm>
          <a:off x="7370" y="5390"/>
          <a:ext cx="2578513" cy="1539827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E401C4-F602-44E6-9B0F-74B34ED48F31}">
      <dsp:nvSpPr>
        <dsp:cNvPr id="0" name=""/>
        <dsp:cNvSpPr/>
      </dsp:nvSpPr>
      <dsp:spPr>
        <a:xfrm>
          <a:off x="824062" y="2096352"/>
          <a:ext cx="4692809" cy="1466502"/>
        </a:xfrm>
        <a:prstGeom prst="rect">
          <a:avLst/>
        </a:prstGeom>
        <a:gradFill flip="none" rotWithShape="0">
          <a:gsLst>
            <a:gs pos="0">
              <a:sysClr val="window" lastClr="FFFFFF">
                <a:hueOff val="0"/>
                <a:satOff val="0"/>
                <a:lumOff val="0"/>
                <a:shade val="30000"/>
                <a:satMod val="115000"/>
              </a:sysClr>
            </a:gs>
            <a:gs pos="50000">
              <a:sysClr val="window" lastClr="FFFFFF">
                <a:hueOff val="0"/>
                <a:satOff val="0"/>
                <a:lumOff val="0"/>
                <a:shade val="67500"/>
                <a:satMod val="115000"/>
              </a:sysClr>
            </a:gs>
            <a:gs pos="100000">
              <a:sysClr val="window" lastClr="FFFFFF">
                <a:hueOff val="0"/>
                <a:satOff val="0"/>
                <a:lumOff val="0"/>
                <a:shade val="100000"/>
                <a:satMod val="115000"/>
              </a:sysClr>
            </a:gs>
          </a:gsLst>
          <a:lin ang="13500000" scaled="1"/>
          <a:tileRect/>
        </a:gradFill>
        <a:ln w="6350" cap="flat" cmpd="sng" algn="ctr">
          <a:noFill/>
          <a:prstDash val="solid"/>
          <a:miter lim="800000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3311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+mn-ea"/>
              <a:cs typeface="+mn-cs"/>
            </a:rPr>
            <a:t>Почетная грамота правительства Воронежской области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Constantia" panose="02030602050306030303" pitchFamily="18" charset="0"/>
              <a:ea typeface="+mn-ea"/>
              <a:cs typeface="+mn-cs"/>
            </a:rPr>
            <a:t>(учреждена в 2009 г.)</a:t>
          </a:r>
          <a:endParaRPr lang="ru-RU" sz="1600" b="0" i="0" kern="1200" dirty="0">
            <a:solidFill>
              <a:schemeClr val="tx1">
                <a:lumMod val="95000"/>
                <a:lumOff val="5000"/>
              </a:schemeClr>
            </a:solidFill>
            <a:latin typeface="Constantia" panose="02030602050306030303" pitchFamily="18" charset="0"/>
            <a:ea typeface="+mn-ea"/>
            <a:cs typeface="+mn-cs"/>
          </a:endParaRPr>
        </a:p>
      </dsp:txBody>
      <dsp:txXfrm>
        <a:off x="824062" y="2096352"/>
        <a:ext cx="4692809" cy="1466502"/>
      </dsp:txXfrm>
    </dsp:sp>
    <dsp:sp modelId="{C3557393-6FC6-41A7-A4D7-F90E74A19EC8}">
      <dsp:nvSpPr>
        <dsp:cNvPr id="0" name=""/>
        <dsp:cNvSpPr/>
      </dsp:nvSpPr>
      <dsp:spPr>
        <a:xfrm>
          <a:off x="368765" y="1908251"/>
          <a:ext cx="1108419" cy="1508708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F6995F-6F14-4E09-8866-348B363C469E}">
      <dsp:nvSpPr>
        <dsp:cNvPr id="0" name=""/>
        <dsp:cNvSpPr/>
      </dsp:nvSpPr>
      <dsp:spPr>
        <a:xfrm>
          <a:off x="623982" y="328881"/>
          <a:ext cx="4417968" cy="1380615"/>
        </a:xfrm>
        <a:prstGeom prst="rect">
          <a:avLst/>
        </a:prstGeom>
        <a:gradFill flip="none" rotWithShape="0">
          <a:gsLst>
            <a:gs pos="0">
              <a:sysClr val="window" lastClr="FFFFFF">
                <a:hueOff val="0"/>
                <a:satOff val="0"/>
                <a:lumOff val="0"/>
                <a:shade val="30000"/>
                <a:satMod val="115000"/>
              </a:sysClr>
            </a:gs>
            <a:gs pos="50000">
              <a:sysClr val="window" lastClr="FFFFFF">
                <a:hueOff val="0"/>
                <a:satOff val="0"/>
                <a:lumOff val="0"/>
                <a:shade val="67500"/>
                <a:satMod val="115000"/>
              </a:sysClr>
            </a:gs>
            <a:gs pos="100000">
              <a:sysClr val="window" lastClr="FFFFFF">
                <a:hueOff val="0"/>
                <a:satOff val="0"/>
                <a:lumOff val="0"/>
                <a:shade val="100000"/>
                <a:satMod val="115000"/>
              </a:sysClr>
            </a:gs>
          </a:gsLst>
          <a:lin ang="13500000" scaled="1"/>
          <a:tileRect/>
        </a:gradFill>
        <a:ln w="6350" cap="flat" cmpd="sng" algn="ctr">
          <a:noFill/>
          <a:prstDash val="solid"/>
          <a:miter lim="800000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5137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+mn-ea"/>
              <a:cs typeface="+mn-cs"/>
            </a:rPr>
            <a:t>Благодарность губернатора Воронежской области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onstantia" panose="02030602050306030303" pitchFamily="18" charset="0"/>
              <a:ea typeface="+mn-ea"/>
              <a:cs typeface="+mn-cs"/>
            </a:rPr>
            <a:t>(учреждена в 2009 г.)</a:t>
          </a:r>
          <a:endParaRPr lang="ru-RU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nstantia" panose="02030602050306030303" pitchFamily="18" charset="0"/>
            <a:ea typeface="+mn-ea"/>
            <a:cs typeface="+mn-cs"/>
          </a:endParaRPr>
        </a:p>
      </dsp:txBody>
      <dsp:txXfrm>
        <a:off x="623982" y="328881"/>
        <a:ext cx="4417968" cy="1380615"/>
      </dsp:txXfrm>
    </dsp:sp>
    <dsp:sp modelId="{3E4E683A-092C-427B-BC5B-620A8222532A}">
      <dsp:nvSpPr>
        <dsp:cNvPr id="0" name=""/>
        <dsp:cNvSpPr/>
      </dsp:nvSpPr>
      <dsp:spPr>
        <a:xfrm>
          <a:off x="292674" y="95218"/>
          <a:ext cx="1084335" cy="1554136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17B437-143C-413D-9F6B-6D06646ACF95}">
      <dsp:nvSpPr>
        <dsp:cNvPr id="0" name=""/>
        <dsp:cNvSpPr/>
      </dsp:nvSpPr>
      <dsp:spPr>
        <a:xfrm>
          <a:off x="637193" y="2175957"/>
          <a:ext cx="4417968" cy="1380615"/>
        </a:xfrm>
        <a:prstGeom prst="rect">
          <a:avLst/>
        </a:prstGeom>
        <a:gradFill flip="none" rotWithShape="0">
          <a:gsLst>
            <a:gs pos="0">
              <a:sysClr val="window" lastClr="FFFFFF">
                <a:hueOff val="0"/>
                <a:satOff val="0"/>
                <a:lumOff val="0"/>
                <a:shade val="30000"/>
                <a:satMod val="115000"/>
              </a:sysClr>
            </a:gs>
            <a:gs pos="50000">
              <a:sysClr val="window" lastClr="FFFFFF">
                <a:hueOff val="0"/>
                <a:satOff val="0"/>
                <a:lumOff val="0"/>
                <a:shade val="67500"/>
                <a:satMod val="115000"/>
              </a:sysClr>
            </a:gs>
            <a:gs pos="100000">
              <a:sysClr val="window" lastClr="FFFFFF">
                <a:hueOff val="0"/>
                <a:satOff val="0"/>
                <a:lumOff val="0"/>
                <a:shade val="100000"/>
                <a:satMod val="115000"/>
              </a:sysClr>
            </a:gs>
          </a:gsLst>
          <a:lin ang="13500000" scaled="1"/>
          <a:tileRect/>
        </a:gradFill>
        <a:ln w="6350" cap="flat" cmpd="sng" algn="ctr">
          <a:noFill/>
          <a:prstDash val="solid"/>
          <a:miter lim="800000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5137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  <a:ea typeface="+mn-ea"/>
              <a:cs typeface="+mn-cs"/>
            </a:rPr>
            <a:t>Благодарственное письмо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>
              <a:solidFill>
                <a:schemeClr val="tx1"/>
              </a:solidFill>
              <a:effectLst/>
              <a:latin typeface="Constantia" panose="02030602050306030303" pitchFamily="18" charset="0"/>
              <a:ea typeface="+mn-ea"/>
              <a:cs typeface="+mn-cs"/>
            </a:rPr>
            <a:t>(учреждено в 2009 г.)</a:t>
          </a:r>
          <a:endParaRPr lang="ru-RU" sz="1600" b="0" i="0" kern="1200" dirty="0">
            <a:solidFill>
              <a:schemeClr val="tx1"/>
            </a:solidFill>
            <a:effectLst/>
            <a:latin typeface="Constantia" panose="02030602050306030303" pitchFamily="18" charset="0"/>
            <a:ea typeface="+mn-ea"/>
            <a:cs typeface="+mn-cs"/>
          </a:endParaRPr>
        </a:p>
      </dsp:txBody>
      <dsp:txXfrm>
        <a:off x="637193" y="2175957"/>
        <a:ext cx="4417968" cy="1380615"/>
      </dsp:txXfrm>
    </dsp:sp>
    <dsp:sp modelId="{112FE19B-64AD-4C76-947A-531DAE15E5A8}">
      <dsp:nvSpPr>
        <dsp:cNvPr id="0" name=""/>
        <dsp:cNvSpPr/>
      </dsp:nvSpPr>
      <dsp:spPr>
        <a:xfrm>
          <a:off x="274602" y="1825170"/>
          <a:ext cx="1137179" cy="1667716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B252EC-F44E-4C4E-AF16-D4273F822AD0}">
      <dsp:nvSpPr>
        <dsp:cNvPr id="0" name=""/>
        <dsp:cNvSpPr/>
      </dsp:nvSpPr>
      <dsp:spPr>
        <a:xfrm>
          <a:off x="532736" y="2926110"/>
          <a:ext cx="10224138" cy="9495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i="1" kern="1200" dirty="0" smtClean="0">
              <a:latin typeface="Constantia" panose="02030602050306030303" pitchFamily="18" charset="0"/>
            </a:rPr>
            <a:t>предусмотрена выплата единовременного денежного вознаграждения/поощрения</a:t>
          </a:r>
          <a:endParaRPr lang="ru-RU" sz="2800" i="1" kern="1200" dirty="0">
            <a:latin typeface="Constantia" panose="02030602050306030303" pitchFamily="18" charset="0"/>
          </a:endParaRPr>
        </a:p>
      </dsp:txBody>
      <dsp:txXfrm>
        <a:off x="560546" y="2953920"/>
        <a:ext cx="10168518" cy="893890"/>
      </dsp:txXfrm>
    </dsp:sp>
    <dsp:sp modelId="{DCA48A8A-4097-4C5C-AF35-4C3AEA4DC667}">
      <dsp:nvSpPr>
        <dsp:cNvPr id="0" name=""/>
        <dsp:cNvSpPr/>
      </dsp:nvSpPr>
      <dsp:spPr>
        <a:xfrm>
          <a:off x="382953" y="0"/>
          <a:ext cx="949510" cy="94951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A1AB29-72BF-4115-9231-FA6EA0570905}">
      <dsp:nvSpPr>
        <dsp:cNvPr id="0" name=""/>
        <dsp:cNvSpPr/>
      </dsp:nvSpPr>
      <dsp:spPr>
        <a:xfrm>
          <a:off x="1547315" y="0"/>
          <a:ext cx="9217657" cy="94951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onstantia" panose="02030602050306030303" pitchFamily="18" charset="0"/>
            </a:rPr>
            <a:t>Медаль «За труды во благо земли Воронежской»</a:t>
          </a:r>
          <a:endParaRPr lang="ru-RU" sz="2400" kern="1200" dirty="0">
            <a:latin typeface="Constantia" panose="02030602050306030303" pitchFamily="18" charset="0"/>
          </a:endParaRPr>
        </a:p>
      </dsp:txBody>
      <dsp:txXfrm>
        <a:off x="1593675" y="46360"/>
        <a:ext cx="9124937" cy="856790"/>
      </dsp:txXfrm>
    </dsp:sp>
    <dsp:sp modelId="{A1B27312-99C9-45FA-8C1C-5FFE0F6B9F36}">
      <dsp:nvSpPr>
        <dsp:cNvPr id="0" name=""/>
        <dsp:cNvSpPr/>
      </dsp:nvSpPr>
      <dsp:spPr>
        <a:xfrm>
          <a:off x="374293" y="1898179"/>
          <a:ext cx="949510" cy="94951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69631C-BE6E-4E9A-BF5E-25F8D44BA389}">
      <dsp:nvSpPr>
        <dsp:cNvPr id="0" name=""/>
        <dsp:cNvSpPr/>
      </dsp:nvSpPr>
      <dsp:spPr>
        <a:xfrm>
          <a:off x="1598012" y="1933168"/>
          <a:ext cx="9217657" cy="94951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onstantia" panose="02030602050306030303" pitchFamily="18" charset="0"/>
            </a:rPr>
            <a:t>Благодарность губернатора Воронежской области</a:t>
          </a:r>
          <a:endParaRPr lang="ru-RU" sz="2400" kern="1200" dirty="0">
            <a:latin typeface="Constantia" panose="02030602050306030303" pitchFamily="18" charset="0"/>
          </a:endParaRPr>
        </a:p>
      </dsp:txBody>
      <dsp:txXfrm>
        <a:off x="1644372" y="1979528"/>
        <a:ext cx="9124937" cy="856790"/>
      </dsp:txXfrm>
    </dsp:sp>
    <dsp:sp modelId="{748312F2-747B-47D0-9031-FB74CFEB6121}">
      <dsp:nvSpPr>
        <dsp:cNvPr id="0" name=""/>
        <dsp:cNvSpPr/>
      </dsp:nvSpPr>
      <dsp:spPr>
        <a:xfrm>
          <a:off x="374293" y="950729"/>
          <a:ext cx="949510" cy="94951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EF71F2-05EB-4D40-AAF1-E61033AD0164}">
      <dsp:nvSpPr>
        <dsp:cNvPr id="0" name=""/>
        <dsp:cNvSpPr/>
      </dsp:nvSpPr>
      <dsp:spPr>
        <a:xfrm>
          <a:off x="1597828" y="969586"/>
          <a:ext cx="9217657" cy="94951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onstantia" panose="02030602050306030303" pitchFamily="18" charset="0"/>
            </a:rPr>
            <a:t>Почетная грамота правительства Воронежской области</a:t>
          </a:r>
          <a:endParaRPr lang="ru-RU" sz="2400" kern="1200" dirty="0">
            <a:latin typeface="Constantia" panose="02030602050306030303" pitchFamily="18" charset="0"/>
          </a:endParaRPr>
        </a:p>
      </dsp:txBody>
      <dsp:txXfrm>
        <a:off x="1644188" y="1015946"/>
        <a:ext cx="9124937" cy="8567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10A020-D8E3-4988-BE61-9D162A9C1D2C}">
      <dsp:nvSpPr>
        <dsp:cNvPr id="0" name=""/>
        <dsp:cNvSpPr/>
      </dsp:nvSpPr>
      <dsp:spPr>
        <a:xfrm>
          <a:off x="1805736" y="337944"/>
          <a:ext cx="4677431" cy="1438324"/>
        </a:xfrm>
        <a:prstGeom prst="rect">
          <a:avLst/>
        </a:prstGeom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3500000" scaled="1"/>
          <a:tileRect/>
        </a:gradFill>
        <a:ln w="12700" cap="rnd" cmpd="sng" algn="ctr">
          <a:noFill/>
          <a:prstDash val="solid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74225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latin typeface="Constantia" panose="02030602050306030303" pitchFamily="18" charset="0"/>
            </a:rPr>
            <a:t>Знак отличия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«За заслуги перед Воронежской областью»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1" kern="1200" dirty="0" smtClean="0">
              <a:solidFill>
                <a:schemeClr val="tx1"/>
              </a:solidFill>
              <a:latin typeface="Constantia" panose="02030602050306030303" pitchFamily="18" charset="0"/>
            </a:rPr>
            <a:t>(учрежден в 2006 г.)</a:t>
          </a:r>
          <a:endParaRPr lang="ru-RU" sz="1500" b="0" i="1" kern="1200" dirty="0">
            <a:latin typeface="Constantia" panose="02030602050306030303" pitchFamily="18" charset="0"/>
          </a:endParaRPr>
        </a:p>
      </dsp:txBody>
      <dsp:txXfrm>
        <a:off x="1805736" y="337944"/>
        <a:ext cx="4677431" cy="1438324"/>
      </dsp:txXfrm>
    </dsp:sp>
    <dsp:sp modelId="{4EA9E07F-727F-4687-AC47-41CF2717A733}">
      <dsp:nvSpPr>
        <dsp:cNvPr id="0" name=""/>
        <dsp:cNvSpPr/>
      </dsp:nvSpPr>
      <dsp:spPr>
        <a:xfrm>
          <a:off x="192112" y="165343"/>
          <a:ext cx="2631896" cy="163112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22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F0F7B5-0CCA-4BBC-8A8A-136B667F0A2C}">
      <dsp:nvSpPr>
        <dsp:cNvPr id="0" name=""/>
        <dsp:cNvSpPr/>
      </dsp:nvSpPr>
      <dsp:spPr>
        <a:xfrm>
          <a:off x="1973973" y="2190397"/>
          <a:ext cx="4602638" cy="1438324"/>
        </a:xfrm>
        <a:prstGeom prst="rect">
          <a:avLst/>
        </a:prstGeom>
        <a:gradFill flip="none" rotWithShape="0">
          <a:gsLst>
            <a:gs pos="0">
              <a:schemeClr val="l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l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3500000" scaled="1"/>
          <a:tileRect/>
        </a:gradFill>
        <a:ln w="12700" cap="rnd" cmpd="sng" algn="ctr">
          <a:noFill/>
          <a:prstDash val="solid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74225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   </a:t>
          </a:r>
          <a:r>
            <a:rPr lang="ru-RU" sz="1500" b="1" i="1" kern="1200" dirty="0" smtClean="0">
              <a:latin typeface="Constantia" panose="02030602050306030303" pitchFamily="18" charset="0"/>
            </a:rPr>
            <a:t>Медаль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rPr>
            <a:t>«За труды во благо земли Воронежской»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latin typeface="Constantia" panose="02030602050306030303" pitchFamily="18" charset="0"/>
            </a:rPr>
            <a:t>(учреждена в 2011 г.)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dirty="0" smtClean="0">
              <a:latin typeface="Constantia" panose="02030602050306030303" pitchFamily="18" charset="0"/>
            </a:rPr>
            <a:t>Награждается не более 10 человек в год.</a:t>
          </a:r>
          <a:endParaRPr lang="ru-RU" sz="1200" i="1" kern="1200" dirty="0">
            <a:latin typeface="Constantia" panose="02030602050306030303" pitchFamily="18" charset="0"/>
          </a:endParaRPr>
        </a:p>
      </dsp:txBody>
      <dsp:txXfrm>
        <a:off x="1973973" y="2190397"/>
        <a:ext cx="4602638" cy="1438324"/>
      </dsp:txXfrm>
    </dsp:sp>
    <dsp:sp modelId="{20025C73-6CBD-4EF7-A69E-6833F771FA06}">
      <dsp:nvSpPr>
        <dsp:cNvPr id="0" name=""/>
        <dsp:cNvSpPr/>
      </dsp:nvSpPr>
      <dsp:spPr>
        <a:xfrm>
          <a:off x="193543" y="1995079"/>
          <a:ext cx="2629037" cy="1551334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22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B4464BA-FF48-4EC5-B883-7747DCE1B1DB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8CBF5AC-9A41-4A1B-A360-3A6022728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998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64BA-FF48-4EC5-B883-7747DCE1B1DB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BF5AC-9A41-4A1B-A360-3A6022728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624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B4464BA-FF48-4EC5-B883-7747DCE1B1DB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8CBF5AC-9A41-4A1B-A360-3A6022728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969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64BA-FF48-4EC5-B883-7747DCE1B1DB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48CBF5AC-9A41-4A1B-A360-3A6022728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757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B4464BA-FF48-4EC5-B883-7747DCE1B1DB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8CBF5AC-9A41-4A1B-A360-3A6022728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890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64BA-FF48-4EC5-B883-7747DCE1B1DB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BF5AC-9A41-4A1B-A360-3A6022728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951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64BA-FF48-4EC5-B883-7747DCE1B1DB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BF5AC-9A41-4A1B-A360-3A6022728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103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64BA-FF48-4EC5-B883-7747DCE1B1DB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BF5AC-9A41-4A1B-A360-3A6022728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045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64BA-FF48-4EC5-B883-7747DCE1B1DB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BF5AC-9A41-4A1B-A360-3A6022728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237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B4464BA-FF48-4EC5-B883-7747DCE1B1DB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8CBF5AC-9A41-4A1B-A360-3A6022728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726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464BA-FF48-4EC5-B883-7747DCE1B1DB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BF5AC-9A41-4A1B-A360-3A6022728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460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5B4464BA-FF48-4EC5-B883-7747DCE1B1DB}" type="datetimeFigureOut">
              <a:rPr lang="ru-RU" smtClean="0"/>
              <a:t>23.10.2017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48CBF5AC-9A41-4A1B-A360-3A60227284E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06021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85" r:id="rId4"/>
    <p:sldLayoutId id="2147483986" r:id="rId5"/>
    <p:sldLayoutId id="2147483987" r:id="rId6"/>
    <p:sldLayoutId id="2147483988" r:id="rId7"/>
    <p:sldLayoutId id="2147483989" r:id="rId8"/>
    <p:sldLayoutId id="2147483990" r:id="rId9"/>
    <p:sldLayoutId id="2147483991" r:id="rId10"/>
    <p:sldLayoutId id="2147483992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diagramLayout" Target="../diagrams/layout6.xml"/><Relationship Id="rId7" Type="http://schemas.openxmlformats.org/officeDocument/2006/relationships/image" Target="../media/image22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diagramLayout" Target="../diagrams/layout8.xml"/><Relationship Id="rId7" Type="http://schemas.openxmlformats.org/officeDocument/2006/relationships/image" Target="../media/image29.jp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diagramLayout" Target="../diagrams/layout9.xml"/><Relationship Id="rId7" Type="http://schemas.openxmlformats.org/officeDocument/2006/relationships/image" Target="../media/image33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diagramLayout" Target="../diagrams/layout10.xml"/><Relationship Id="rId7" Type="http://schemas.openxmlformats.org/officeDocument/2006/relationships/image" Target="../media/image38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Relationship Id="rId9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diagramLayout" Target="../diagrams/layout11.xml"/><Relationship Id="rId7" Type="http://schemas.openxmlformats.org/officeDocument/2006/relationships/image" Target="../media/image43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Relationship Id="rId9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13" Type="http://schemas.openxmlformats.org/officeDocument/2006/relationships/image" Target="../media/image54.jpeg"/><Relationship Id="rId3" Type="http://schemas.openxmlformats.org/officeDocument/2006/relationships/diagramLayout" Target="../diagrams/layout12.xml"/><Relationship Id="rId7" Type="http://schemas.openxmlformats.org/officeDocument/2006/relationships/diagramData" Target="../diagrams/data13.xml"/><Relationship Id="rId12" Type="http://schemas.openxmlformats.org/officeDocument/2006/relationships/image" Target="../media/image53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.xml"/><Relationship Id="rId11" Type="http://schemas.microsoft.com/office/2007/relationships/diagramDrawing" Target="../diagrams/drawing13.xml"/><Relationship Id="rId5" Type="http://schemas.openxmlformats.org/officeDocument/2006/relationships/diagramColors" Target="../diagrams/colors12.xml"/><Relationship Id="rId10" Type="http://schemas.openxmlformats.org/officeDocument/2006/relationships/diagramColors" Target="../diagrams/colors13.xml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Relationship Id="rId14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diagramLayout" Target="../diagrams/layout14.xml"/><Relationship Id="rId7" Type="http://schemas.openxmlformats.org/officeDocument/2006/relationships/image" Target="../media/image62.pn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png"/><Relationship Id="rId5" Type="http://schemas.microsoft.com/office/2007/relationships/hdphoto" Target="../media/hdphoto11.wdp"/><Relationship Id="rId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g"/><Relationship Id="rId4" Type="http://schemas.openxmlformats.org/officeDocument/2006/relationships/image" Target="../media/image68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6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7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microsoft.com/office/2007/relationships/hdphoto" Target="../media/hdphoto5.wdp"/><Relationship Id="rId7" Type="http://schemas.openxmlformats.org/officeDocument/2006/relationships/diagramColors" Target="../diagrams/colors5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9867" y="812800"/>
            <a:ext cx="9922933" cy="2131377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latin typeface="Constantia" panose="02030602050306030303" pitchFamily="18" charset="0"/>
              </a:rPr>
              <a:t>Разработка и внедрение дифференцированной системы награждений и поощрений как один из методов стимулирования персонала на государственной гражданской службе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115" y="3580898"/>
            <a:ext cx="1385427" cy="1329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2091267" y="3691467"/>
            <a:ext cx="9372600" cy="17804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</a:rPr>
              <a:t>Правительство воронежской области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endParaRPr kumimoji="0" lang="ru-RU" sz="2400" b="1" i="0" u="none" strike="noStrike" kern="1200" cap="all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anose="02030602050306030303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903163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nstantia" panose="02030602050306030303" pitchFamily="18" charset="0"/>
              </a:rPr>
              <a:t>Управление государственной службы и кадров</a:t>
            </a:r>
            <a:endParaRPr kumimoji="0" lang="ru-RU" sz="2400" b="1" i="0" u="none" strike="noStrike" kern="1200" cap="all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541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8933" y="745068"/>
            <a:ext cx="8314267" cy="86898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prstClr val="white"/>
                </a:solidFill>
                <a:latin typeface="Constantia" panose="02030602050306030303" pitchFamily="18" charset="0"/>
              </a:rPr>
              <a:t>Для Определения </a:t>
            </a:r>
            <a:r>
              <a:rPr lang="ru-RU" sz="1800" b="1" dirty="0">
                <a:solidFill>
                  <a:prstClr val="white"/>
                </a:solidFill>
                <a:latin typeface="Constantia" panose="02030602050306030303" pitchFamily="18" charset="0"/>
              </a:rPr>
              <a:t>потребностей гражданских служащих Воронежской области в разных видах </a:t>
            </a:r>
            <a:r>
              <a:rPr lang="ru-RU" sz="1800" b="1" dirty="0" smtClean="0">
                <a:solidFill>
                  <a:prstClr val="white"/>
                </a:solidFill>
                <a:latin typeface="Constantia" panose="02030602050306030303" pitchFamily="18" charset="0"/>
              </a:rPr>
              <a:t>стимулирования выделены следующие категории:</a:t>
            </a:r>
            <a:endParaRPr lang="ru-RU" sz="18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1829750"/>
              </p:ext>
            </p:extLst>
          </p:nvPr>
        </p:nvGraphicFramePr>
        <p:xfrm>
          <a:off x="787401" y="2181225"/>
          <a:ext cx="10823574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27446" y="665430"/>
            <a:ext cx="1883827" cy="115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294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6659" y="702734"/>
            <a:ext cx="10560940" cy="1023723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Разработка, поддержание, мониторинг и обновление системы награждений и поощрений гражданских служащих воронежской области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59" y="2068502"/>
            <a:ext cx="2864741" cy="20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96633569"/>
              </p:ext>
            </p:extLst>
          </p:nvPr>
        </p:nvGraphicFramePr>
        <p:xfrm>
          <a:off x="4089400" y="2057400"/>
          <a:ext cx="7521575" cy="4267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2" y="3418814"/>
            <a:ext cx="2870198" cy="1815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953" y="4561120"/>
            <a:ext cx="2704499" cy="1799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91682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858" y="880532"/>
            <a:ext cx="7623009" cy="564489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Нормативные правовые акты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2038779"/>
              </p:ext>
            </p:extLst>
          </p:nvPr>
        </p:nvGraphicFramePr>
        <p:xfrm>
          <a:off x="581025" y="1862666"/>
          <a:ext cx="11029950" cy="4817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934" y="872756"/>
            <a:ext cx="1377950" cy="1030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7634" y="638994"/>
            <a:ext cx="1572917" cy="1047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272619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7427" y="846667"/>
            <a:ext cx="11029616" cy="676590"/>
          </a:xfrm>
        </p:spPr>
        <p:txBody>
          <a:bodyPr/>
          <a:lstStyle/>
          <a:p>
            <a:pPr algn="ctr"/>
            <a:r>
              <a:rPr lang="ru-RU" dirty="0">
                <a:solidFill>
                  <a:prstClr val="white"/>
                </a:solidFill>
                <a:latin typeface="Constantia" panose="02030602050306030303" pitchFamily="18" charset="0"/>
              </a:rPr>
              <a:t>Награды воронежской области</a:t>
            </a:r>
            <a:endParaRPr lang="ru-RU" dirty="0"/>
          </a:p>
        </p:txBody>
      </p:sp>
      <p:graphicFrame>
        <p:nvGraphicFramePr>
          <p:cNvPr id="3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7128680"/>
              </p:ext>
            </p:extLst>
          </p:nvPr>
        </p:nvGraphicFramePr>
        <p:xfrm>
          <a:off x="5113867" y="2167996"/>
          <a:ext cx="6688667" cy="3633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38396" y="1748827"/>
            <a:ext cx="3066554" cy="20911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7427" y="2929465"/>
            <a:ext cx="3084843" cy="22313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84401" y="4275667"/>
            <a:ext cx="3107266" cy="206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360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342" y="897466"/>
            <a:ext cx="11029616" cy="600389"/>
          </a:xfrm>
        </p:spPr>
        <p:txBody>
          <a:bodyPr/>
          <a:lstStyle/>
          <a:p>
            <a:pPr algn="ctr"/>
            <a:r>
              <a:rPr lang="ru-RU" dirty="0">
                <a:latin typeface="Constantia" panose="02030602050306030303" pitchFamily="18" charset="0"/>
              </a:rPr>
              <a:t>Награды воронежской области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47942964"/>
              </p:ext>
            </p:extLst>
          </p:nvPr>
        </p:nvGraphicFramePr>
        <p:xfrm>
          <a:off x="4872567" y="2167996"/>
          <a:ext cx="6963834" cy="37502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67" y="1995130"/>
            <a:ext cx="2793555" cy="1859111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33" y="2999655"/>
            <a:ext cx="3090333" cy="1952244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166" y="4260094"/>
            <a:ext cx="2946400" cy="1960829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06257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193" y="897466"/>
            <a:ext cx="11029616" cy="566523"/>
          </a:xfrm>
        </p:spPr>
        <p:txBody>
          <a:bodyPr/>
          <a:lstStyle/>
          <a:p>
            <a:pPr algn="ctr"/>
            <a:r>
              <a:rPr lang="ru-RU" dirty="0">
                <a:latin typeface="Constantia" panose="02030602050306030303" pitchFamily="18" charset="0"/>
              </a:rPr>
              <a:t>Награды воронежской области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6456670"/>
              </p:ext>
            </p:extLst>
          </p:nvPr>
        </p:nvGraphicFramePr>
        <p:xfrm>
          <a:off x="4893088" y="2066396"/>
          <a:ext cx="6833245" cy="39195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21932"/>
            <a:ext cx="2679055" cy="1782911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421" y="3389144"/>
            <a:ext cx="2751667" cy="1831234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4676954"/>
            <a:ext cx="2709333" cy="180577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98099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193" y="702156"/>
            <a:ext cx="7699208" cy="1013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i="1" dirty="0">
                <a:solidFill>
                  <a:prstClr val="white"/>
                </a:solidFill>
                <a:latin typeface="Constantia" panose="02030602050306030303" pitchFamily="18" charset="0"/>
              </a:rPr>
              <a:t>Количество награжденных гражданских служащих  области и лиц, замещающих государственные должности в </a:t>
            </a:r>
            <a:r>
              <a:rPr lang="ru-RU" sz="2200" b="1" i="1" dirty="0" smtClean="0">
                <a:solidFill>
                  <a:prstClr val="white"/>
                </a:solidFill>
                <a:latin typeface="Constantia" panose="02030602050306030303" pitchFamily="18" charset="0"/>
              </a:rPr>
              <a:t>2015-</a:t>
            </a:r>
            <a:r>
              <a:rPr lang="ru-RU" b="1" i="1" dirty="0" smtClean="0">
                <a:solidFill>
                  <a:prstClr val="white"/>
                </a:solidFill>
                <a:latin typeface="Constantia" panose="02030602050306030303" pitchFamily="18" charset="0"/>
              </a:rPr>
              <a:t>2017</a:t>
            </a:r>
            <a:r>
              <a:rPr lang="ru-RU" sz="2200" b="1" i="1" dirty="0" smtClean="0">
                <a:solidFill>
                  <a:prstClr val="white"/>
                </a:solidFill>
                <a:latin typeface="Constantia" panose="02030602050306030303" pitchFamily="18" charset="0"/>
              </a:rPr>
              <a:t> </a:t>
            </a:r>
            <a:r>
              <a:rPr lang="ru-RU" sz="2200" b="1" i="1" dirty="0">
                <a:solidFill>
                  <a:prstClr val="white"/>
                </a:solidFill>
                <a:latin typeface="Constantia" panose="02030602050306030303" pitchFamily="18" charset="0"/>
              </a:rPr>
              <a:t>г.</a:t>
            </a:r>
            <a:endParaRPr lang="ru-RU" b="1" i="1" dirty="0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1979524"/>
              </p:ext>
            </p:extLst>
          </p:nvPr>
        </p:nvGraphicFramePr>
        <p:xfrm>
          <a:off x="462492" y="2582333"/>
          <a:ext cx="11029950" cy="3793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9397" y="702156"/>
            <a:ext cx="1926939" cy="1282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1" y="1298157"/>
            <a:ext cx="1735666" cy="976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616" y="1485478"/>
            <a:ext cx="1699440" cy="1130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75494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6784807" cy="9883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Формы Поощрения губернатора воронежской области и правительства воронежской области 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35237812"/>
              </p:ext>
            </p:extLst>
          </p:nvPr>
        </p:nvGraphicFramePr>
        <p:xfrm>
          <a:off x="279400" y="2227263"/>
          <a:ext cx="6104467" cy="3633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34070859"/>
              </p:ext>
            </p:extLst>
          </p:nvPr>
        </p:nvGraphicFramePr>
        <p:xfrm>
          <a:off x="6589153" y="2231918"/>
          <a:ext cx="5422900" cy="3633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762" y="1009058"/>
            <a:ext cx="1846704" cy="1229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873" y="592332"/>
            <a:ext cx="1549460" cy="1031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755" y="1202238"/>
            <a:ext cx="1703367" cy="1031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231447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592" y="778932"/>
            <a:ext cx="11029616" cy="86928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>
                <a:latin typeface="Constantia" panose="02030602050306030303" pitchFamily="18" charset="0"/>
              </a:rPr>
              <a:t>Количество </a:t>
            </a:r>
            <a:r>
              <a:rPr lang="ru-RU" sz="2400" b="1" i="1" dirty="0" smtClean="0">
                <a:latin typeface="Constantia" panose="02030602050306030303" pitchFamily="18" charset="0"/>
              </a:rPr>
              <a:t>поощренных </a:t>
            </a:r>
            <a:r>
              <a:rPr lang="ru-RU" sz="2400" b="1" i="1" dirty="0">
                <a:latin typeface="Constantia" panose="02030602050306030303" pitchFamily="18" charset="0"/>
              </a:rPr>
              <a:t>гражданских служащих  области и лиц, замещающих государственные должности в 2015-2017 г.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3790940"/>
              </p:ext>
            </p:extLst>
          </p:nvPr>
        </p:nvGraphicFramePr>
        <p:xfrm>
          <a:off x="581025" y="2181225"/>
          <a:ext cx="11029950" cy="3678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55645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191" y="702156"/>
            <a:ext cx="6903341" cy="1013800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latin typeface="Constantia" panose="02030602050306030303" pitchFamily="18" charset="0"/>
              </a:rPr>
              <a:t>Количество награжденных гражданских служащих области профильными грамотами</a:t>
            </a:r>
            <a:endParaRPr lang="ru-RU" sz="2000" b="1" i="1" dirty="0">
              <a:latin typeface="Constantia" panose="02030602050306030303" pitchFamily="18" charset="0"/>
            </a:endParaRPr>
          </a:p>
        </p:txBody>
      </p:sp>
      <p:graphicFrame>
        <p:nvGraphicFramePr>
          <p:cNvPr id="16" name="Объект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1492706"/>
              </p:ext>
            </p:extLst>
          </p:nvPr>
        </p:nvGraphicFramePr>
        <p:xfrm>
          <a:off x="581191" y="2573866"/>
          <a:ext cx="11029950" cy="3564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926" y="1015422"/>
            <a:ext cx="1901946" cy="1265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666" y="555348"/>
            <a:ext cx="1964267" cy="1307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002" y="589160"/>
            <a:ext cx="1913467" cy="1273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7649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768942"/>
          </a:xfrm>
        </p:spPr>
        <p:txBody>
          <a:bodyPr/>
          <a:lstStyle/>
          <a:p>
            <a:pPr algn="ctr"/>
            <a:r>
              <a:rPr lang="ru-RU" dirty="0" smtClean="0">
                <a:latin typeface="Constantia" panose="02030602050306030303" pitchFamily="18" charset="0"/>
              </a:rPr>
              <a:t>О приоритетах деятельности госаппарата</a:t>
            </a:r>
            <a:endParaRPr lang="ru-RU" dirty="0">
              <a:latin typeface="Constantia" panose="02030602050306030303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776133" y="2160269"/>
            <a:ext cx="7741543" cy="43421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«Мы </a:t>
            </a:r>
            <a:r>
              <a:rPr lang="ru-RU" sz="2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будем действовать последовательно, осмысленно и решительно. </a:t>
            </a:r>
            <a:r>
              <a:rPr lang="ru-RU" sz="2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…… Создавая </a:t>
            </a:r>
            <a:r>
              <a:rPr lang="ru-RU" sz="2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мотивацию для тех людей, которые готовы служить России верой и правдой. Таких людей у нас в стране традиционно много. Они будут востребованы</a:t>
            </a:r>
            <a:r>
              <a:rPr lang="ru-RU" sz="2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.»</a:t>
            </a:r>
          </a:p>
          <a:p>
            <a:pPr marL="0" indent="0" algn="r">
              <a:buNone/>
            </a:pPr>
            <a:r>
              <a:rPr lang="ru-RU" sz="2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В.В. Путин «Демократия и власть»</a:t>
            </a:r>
          </a:p>
          <a:p>
            <a:pPr marL="0" indent="0" algn="r">
              <a:buNone/>
            </a:pPr>
            <a:endParaRPr lang="ru-RU" sz="20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  <a:p>
            <a:pPr marL="0" indent="0" algn="just">
              <a:buNone/>
            </a:pPr>
            <a:r>
              <a:rPr lang="ru-RU" sz="2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</a:rPr>
              <a:t>«… нам </a:t>
            </a:r>
            <a:r>
              <a:rPr lang="ru-RU" sz="2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</a:rPr>
              <a:t>необходимо изменить мотивацию многих из тех, кто работает в органах власти сегодня, и стимулировать приход на государственную службу нового поколения современных и добросовестных </a:t>
            </a:r>
            <a:r>
              <a:rPr lang="ru-RU" sz="2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</a:rPr>
              <a:t>управленцев.»</a:t>
            </a:r>
          </a:p>
          <a:p>
            <a:pPr marL="0" indent="0" algn="r">
              <a:buNone/>
            </a:pPr>
            <a:r>
              <a:rPr lang="ru-RU" sz="2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Заседание </a:t>
            </a:r>
            <a:r>
              <a:rPr lang="ru-RU" sz="2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Государственного совета РФ 24 апреля 2012 г.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43" y="2160269"/>
            <a:ext cx="3024832" cy="1989667"/>
          </a:xfrm>
          <a:prstGeom prst="rect">
            <a:avLst/>
          </a:prstGeom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43" y="4331334"/>
            <a:ext cx="3024832" cy="2015704"/>
          </a:xfrm>
          <a:prstGeom prst="rect">
            <a:avLst/>
          </a:prstGeom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82930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5992" y="770466"/>
            <a:ext cx="7970141" cy="945489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Разработка и внедрение дифференцированной системы награждений и поощрений в системе исполнительных органов государственной власти области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2576494"/>
              </p:ext>
            </p:extLst>
          </p:nvPr>
        </p:nvGraphicFramePr>
        <p:xfrm>
          <a:off x="397933" y="2108201"/>
          <a:ext cx="11306175" cy="4199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2667" y="668867"/>
            <a:ext cx="1862666" cy="1143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59001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внедрение дифференцированной системы награждений и поощрений в системе исполнительных органов государственной власти </a:t>
            </a:r>
            <a:r>
              <a:rPr lang="ru-RU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области сопровождается обучением кадров</a:t>
            </a: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13667" y="2023533"/>
            <a:ext cx="8212665" cy="458893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Организованы и проведены: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внедренческий </a:t>
            </a:r>
            <a:r>
              <a:rPr lang="ru-RU" sz="1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тренинг с руководителями ИОГВ области </a:t>
            </a:r>
            <a:r>
              <a:rPr lang="ru-RU" sz="1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«Работа с системой комплексной оценки руководителей ИОГВ»</a:t>
            </a:r>
            <a:r>
              <a:rPr lang="ru-RU" sz="1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(в период с 14 по 21 июля 2015 г.);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деловая </a:t>
            </a:r>
            <a:r>
              <a:rPr lang="ru-RU" sz="1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</a:t>
            </a:r>
            <a:r>
              <a:rPr lang="ru-RU" sz="1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«Система оценки эффективности деятельности руководителей ИОГВ области»</a:t>
            </a:r>
            <a:r>
              <a:rPr lang="ru-RU" sz="1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(19 августа 2015 г.);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деловая </a:t>
            </a:r>
            <a:r>
              <a:rPr lang="ru-RU" sz="1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</a:t>
            </a:r>
            <a:r>
              <a:rPr lang="ru-RU" sz="1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«Система комплексной оценки руководителей ИОГВ области» </a:t>
            </a:r>
            <a:r>
              <a:rPr lang="ru-RU" sz="1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(120 человек) (5 октября 2015 г.);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практическое </a:t>
            </a:r>
            <a:r>
              <a:rPr lang="ru-RU" sz="1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занятие с руководителями ИОГВ области </a:t>
            </a:r>
            <a:r>
              <a:rPr lang="ru-RU" sz="1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обучению заполнения карт эффективности деятельности</a:t>
            </a:r>
            <a:r>
              <a:rPr lang="ru-RU" sz="1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(22 и 29 апреля 2016 г.);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обучение </a:t>
            </a:r>
            <a:r>
              <a:rPr lang="ru-RU" sz="1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специалистов кадровых подразделений ИОГВ области </a:t>
            </a:r>
            <a:r>
              <a:rPr lang="ru-RU" sz="1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вопросам представления к государственным и областным наградам </a:t>
            </a:r>
            <a:r>
              <a:rPr lang="ru-RU" sz="1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(2015 г.);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</a:rPr>
              <a:t>обучение </a:t>
            </a:r>
            <a:r>
              <a:rPr lang="ru-RU" sz="1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</a:rPr>
              <a:t>специалистов кадровых подразделений ИОГВ области по </a:t>
            </a:r>
            <a:r>
              <a:rPr lang="ru-RU" sz="1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</a:rPr>
              <a:t>внедрению новой системы квалификационных требований к специальностям и направлениям подготовки, знаниям и умениям</a:t>
            </a:r>
            <a:r>
              <a:rPr lang="ru-RU" sz="1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  <a:ea typeface="Calibri" panose="020F0502020204030204" pitchFamily="34" charset="0"/>
              </a:rPr>
              <a:t>, которые необходимы для замещения должностей гражданской службы с учетом области и вида профессиональной служебной деятельности (апрель-май 2016 г.).</a:t>
            </a:r>
            <a:endParaRPr lang="ru-RU" sz="14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703" y="2844209"/>
            <a:ext cx="1942884" cy="1702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66" y="4012793"/>
            <a:ext cx="2172191" cy="1554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1398" y="2088361"/>
            <a:ext cx="1847565" cy="138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3934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1561" y="910731"/>
            <a:ext cx="8246373" cy="54112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Правительство Воронежской области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783" y="729658"/>
            <a:ext cx="988130" cy="1861755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22" y="1974590"/>
            <a:ext cx="2649548" cy="178701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isometricOffAxis2Left"/>
            <a:lightRig rig="threePt" dir="t"/>
          </a:scene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555" y="3044086"/>
            <a:ext cx="3144479" cy="2090944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isometricOffAxis2Left"/>
            <a:lightRig rig="threePt" dir="t"/>
          </a:scene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22" y="4089558"/>
            <a:ext cx="3078204" cy="205008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isometricOffAxis2Left"/>
            <a:lightRig rig="threePt" dir="t"/>
          </a:scene3d>
        </p:spPr>
      </p:pic>
      <p:sp>
        <p:nvSpPr>
          <p:cNvPr id="7" name="Прямоугольник 6"/>
          <p:cNvSpPr/>
          <p:nvPr/>
        </p:nvSpPr>
        <p:spPr>
          <a:xfrm>
            <a:off x="6090702" y="3627893"/>
            <a:ext cx="44721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accent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РАБОТА </a:t>
            </a:r>
            <a:r>
              <a:rPr lang="ru-RU" sz="2400" b="1" i="1" dirty="0">
                <a:gradFill flip="none" rotWithShape="1">
                  <a:gsLst>
                    <a:gs pos="0">
                      <a:schemeClr val="accent1">
                        <a:lumMod val="75000"/>
                        <a:lumOff val="25000"/>
                        <a:shade val="30000"/>
                        <a:satMod val="115000"/>
                      </a:schemeClr>
                    </a:gs>
                    <a:gs pos="50000">
                      <a:schemeClr val="accent1">
                        <a:lumMod val="75000"/>
                        <a:lumOff val="25000"/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lumMod val="75000"/>
                        <a:lumOff val="25000"/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ПРОДОЛЖАЕТСЯ</a:t>
            </a:r>
            <a:r>
              <a:rPr lang="ru-RU" sz="2400" b="1" i="1" dirty="0">
                <a:solidFill>
                  <a:schemeClr val="accent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 …</a:t>
            </a:r>
          </a:p>
        </p:txBody>
      </p:sp>
    </p:spTree>
    <p:extLst>
      <p:ext uri="{BB962C8B-B14F-4D97-AF65-F5344CB8AC3E}">
        <p14:creationId xmlns:p14="http://schemas.microsoft.com/office/powerpoint/2010/main" val="1792581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660" y="753533"/>
            <a:ext cx="9180874" cy="905934"/>
          </a:xfrm>
        </p:spPr>
        <p:txBody>
          <a:bodyPr>
            <a:noAutofit/>
          </a:bodyPr>
          <a:lstStyle/>
          <a:p>
            <a:pPr algn="just"/>
            <a:r>
              <a:rPr lang="ru-RU" sz="1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Разработка и внедрение дифференцированной системы награждений и поощрений в системе исполнительных органов государственной власти области направлена на решение следующих задач: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9481890"/>
              </p:ext>
            </p:extLst>
          </p:nvPr>
        </p:nvGraphicFramePr>
        <p:xfrm>
          <a:off x="581025" y="1964266"/>
          <a:ext cx="11297708" cy="4360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534" y="617008"/>
            <a:ext cx="2057399" cy="1178983"/>
          </a:xfrm>
          <a:prstGeom prst="rect">
            <a:avLst/>
          </a:prstGeom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70006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686" y="694267"/>
            <a:ext cx="11029616" cy="1055556"/>
          </a:xfrm>
        </p:spPr>
        <p:txBody>
          <a:bodyPr>
            <a:noAutofit/>
          </a:bodyPr>
          <a:lstStyle/>
          <a:p>
            <a:pPr algn="ctr"/>
            <a:r>
              <a:rPr lang="ru-RU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Концептуальная основа дифференцированной </a:t>
            </a:r>
            <a:br>
              <a:rPr lang="ru-RU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</a:br>
            <a:r>
              <a:rPr lang="ru-RU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системы </a:t>
            </a:r>
            <a:r>
              <a:rPr lang="ru-RU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награждений и поощрений в системе исполнительных органов государственной власти области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582582"/>
              </p:ext>
            </p:extLst>
          </p:nvPr>
        </p:nvGraphicFramePr>
        <p:xfrm>
          <a:off x="228600" y="2181225"/>
          <a:ext cx="11700933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081" y="2607733"/>
            <a:ext cx="3756825" cy="2743199"/>
          </a:xfrm>
          <a:prstGeom prst="rect">
            <a:avLst/>
          </a:prstGeom>
          <a:ln>
            <a:noFill/>
          </a:ln>
          <a:effectLst>
            <a:reflection blurRad="6350" stA="50000" endA="300" endPos="55500" dist="101600" dir="5400000" sy="-100000" algn="bl" rotWithShape="0"/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31877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58" y="5315080"/>
            <a:ext cx="4600407" cy="871810"/>
          </a:xfrm>
        </p:spPr>
        <p:txBody>
          <a:bodyPr>
            <a:normAutofit fontScale="90000"/>
          </a:bodyPr>
          <a:lstStyle/>
          <a:p>
            <a:r>
              <a:rPr lang="ru-RU" sz="1400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Разработка и внедрение дифференцированной системы награждений и поощрений в системе исполнительных органов государственной власти области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006819"/>
              </p:ext>
            </p:extLst>
          </p:nvPr>
        </p:nvGraphicFramePr>
        <p:xfrm>
          <a:off x="1007533" y="601663"/>
          <a:ext cx="10176934" cy="4334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247467" y="5406229"/>
            <a:ext cx="4380276" cy="689515"/>
          </a:xfrm>
        </p:spPr>
        <p:txBody>
          <a:bodyPr>
            <a:normAutofit fontScale="92500"/>
          </a:bodyPr>
          <a:lstStyle/>
          <a:p>
            <a:pPr lvl="0" algn="ctr">
              <a:buClr>
                <a:srgbClr val="903163"/>
              </a:buClr>
            </a:pPr>
            <a:r>
              <a:rPr lang="ru-RU" sz="2000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Структурные компоненты системы 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600" y="5157403"/>
            <a:ext cx="2192867" cy="1234408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30189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9661" y="785783"/>
            <a:ext cx="8952272" cy="896722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Диагностика и оценка </a:t>
            </a:r>
            <a:r>
              <a:rPr 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профессиональной служебной деятельности гражданских </a:t>
            </a: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служащих </a:t>
            </a:r>
            <a:r>
              <a:rPr lang="ru-RU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правительства </a:t>
            </a:r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Воронежской области и исполнительных органов государственной власти области </a:t>
            </a:r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89806" y="2070733"/>
            <a:ext cx="5087075" cy="418468"/>
          </a:xfr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Обеспечение структурного компонента</a:t>
            </a:r>
            <a:endParaRPr lang="ru-RU" sz="18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42473693"/>
              </p:ext>
            </p:extLst>
          </p:nvPr>
        </p:nvGraphicFramePr>
        <p:xfrm>
          <a:off x="355600" y="2700867"/>
          <a:ext cx="6333067" cy="34882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959601" y="2070733"/>
            <a:ext cx="4718328" cy="4130496"/>
          </a:xfrm>
        </p:spPr>
        <p:txBody>
          <a:bodyPr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ПО РЕЗУЛЬТАТАМ ПРОВЕДННОЙ ОРГАНИЗАЦИОННОЙ ДИАГНОСТИКИ:</a:t>
            </a:r>
          </a:p>
          <a:p>
            <a:pPr algn="ctr"/>
            <a:endParaRPr lang="ru-RU" sz="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АКУТАЛИЗИРОВАНЫ ДОЛЖНОСТНЫЕ РЕГЛАМЕНТЫ НА ДОЛЖНОСТИ ГРАЖДАНСКОЙ СЛУЖБЫ ВОРОНЕЖСКОЙ ОБЛАСТИ ИСПОЛНИТЕЛЬНЫХ ОРГАНОВ ГОСУДАРСТВЕННОЙ ВЛАСТИ ОБЛАСТИ;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РАЗРАБОТАН И АКТУАЛИЗИРУЕТСЯ ПЕРЕЧЕНЬ ПОКАЗАТЕЛЕЙ ЭФФЕКТИВНОСТИ И РЕЗУЛЬТАТИВНОСТИ ПРОФЕССИОНАЛЬНОЙ СЛУЖЕБНОЙ ДЕЯТЕЛЬНОСТИ;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ПРОВОДИТСЯ ОЦЕНКА ЭФФЕКТИВНОСТИ И РЕЗУЛЬТАТИВНОСТИ ДЕЯТЕЛЬНОСТИ ГРАЖДАНСКИХ </a:t>
            </a:r>
            <a:r>
              <a:rPr lang="ru-RU" sz="1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СЛУЖАЩИХ  </a:t>
            </a:r>
            <a:r>
              <a:rPr lang="ru-RU" sz="1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ОБЛАСТИ ИСПОЛНИТЕЛЬНЫХ </a:t>
            </a:r>
            <a:r>
              <a:rPr lang="ru-RU" sz="1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ОРГАНОВ ГОСУДАРСТВЕННОЙ ВЛАСТИ ОБЛАСТИ</a:t>
            </a:r>
            <a:endParaRPr lang="ru-RU" sz="1400" b="1" i="1" dirty="0">
              <a:latin typeface="Constantia" panose="02030602050306030303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0600" y="652624"/>
            <a:ext cx="1498600" cy="1163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6760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6727" y="777502"/>
            <a:ext cx="7140406" cy="984416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Диагностика и оценка профессиональной служебной деятельности гражданских служащих правительства Воронежской области и исполнительных органов государственной власти области </a:t>
            </a:r>
            <a:endParaRPr lang="ru-RU" sz="1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9260" y="702733"/>
            <a:ext cx="2670279" cy="11339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300" y="1921935"/>
            <a:ext cx="3214634" cy="3081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761" y="2599267"/>
            <a:ext cx="3310047" cy="3131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8562" y="3117684"/>
            <a:ext cx="3220707" cy="35318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9535" y="1921935"/>
            <a:ext cx="3591757" cy="4042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09543" y="2760375"/>
            <a:ext cx="3263371" cy="3622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20372" y="4140200"/>
            <a:ext cx="2995055" cy="2509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7333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6859" y="734080"/>
            <a:ext cx="7987074" cy="100012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Constantia" panose="02030602050306030303" pitchFamily="18" charset="0"/>
              </a:rPr>
              <a:t>Определение потребностей гражданских служащих Воронежской области в разных видах стимулирования</a:t>
            </a:r>
            <a:endParaRPr lang="ru-RU" sz="2000" b="1" dirty="0">
              <a:latin typeface="Constantia" panose="02030602050306030303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70" y="3098518"/>
            <a:ext cx="3347340" cy="2073064"/>
          </a:xfrm>
          <a:prstGeom prst="rect">
            <a:avLst/>
          </a:prstGeom>
          <a:ln>
            <a:solidFill>
              <a:srgbClr val="F0F0F0"/>
            </a:solidFill>
          </a:ln>
          <a:effectLst>
            <a:softEdge rad="112500"/>
          </a:effectLst>
        </p:spPr>
      </p:pic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206" y="1977555"/>
            <a:ext cx="3056995" cy="1914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939" y="4135050"/>
            <a:ext cx="3149243" cy="1744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Текст 2"/>
          <p:cNvSpPr txBox="1">
            <a:spLocks/>
          </p:cNvSpPr>
          <p:nvPr/>
        </p:nvSpPr>
        <p:spPr>
          <a:xfrm>
            <a:off x="5554133" y="1977555"/>
            <a:ext cx="6214533" cy="46179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Диагностика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потребностей гражданских служащих области в разных видах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стимулирования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направлена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на изучение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степени удовлетворенности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профессиональной служебной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деятельностью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,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то есть изучения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оценочно-эмоционального отношения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гражданского служащего к выполнению должностных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обязанностей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.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Результаты диагностики: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Для гражданского служащего важно: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профессиональное признание как лучшего в профессии (специальности);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общественное признание;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иметь возможность профессионального роста, самовыражения.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anose="02030602050306030303" pitchFamily="18" charset="0"/>
            </a:endParaRPr>
          </a:p>
        </p:txBody>
      </p:sp>
      <p:pic>
        <p:nvPicPr>
          <p:cNvPr id="8" name="Объект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267" y="652624"/>
            <a:ext cx="1744133" cy="1163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13448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7468" y="729658"/>
            <a:ext cx="7560732" cy="9883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prstClr val="white"/>
                </a:solidFill>
                <a:latin typeface="Constantia" panose="02030602050306030303" pitchFamily="18" charset="0"/>
              </a:rPr>
              <a:t>Определение потребностей гражданских служащих Воронежской области в разных видах стимулирования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68" y="622997"/>
            <a:ext cx="1981200" cy="1201653"/>
          </a:xfrm>
          <a:prstGeom prst="rect">
            <a:avLst/>
          </a:prstGeom>
          <a:ln>
            <a:noFill/>
          </a:ln>
          <a:effectLst>
            <a:reflection blurRad="6350" stA="50000" endA="300" endPos="55500" dist="50800" dir="5400000" sy="-100000" algn="bl" rotWithShape="0"/>
            <a:softEdge rad="112500"/>
          </a:effectLst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71937408"/>
              </p:ext>
            </p:extLst>
          </p:nvPr>
        </p:nvGraphicFramePr>
        <p:xfrm>
          <a:off x="330199" y="1921020"/>
          <a:ext cx="11675533" cy="47168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93056697"/>
      </p:ext>
    </p:extLst>
  </p:cSld>
  <p:clrMapOvr>
    <a:masterClrMapping/>
  </p:clrMapOvr>
</p:sld>
</file>

<file path=ppt/theme/theme1.xml><?xml version="1.0" encoding="utf-8"?>
<a:theme xmlns:a="http://schemas.openxmlformats.org/drawingml/2006/main" name="Дивиденд">
  <a:themeElements>
    <a:clrScheme name="Дивиденд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Дивиденд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Делимое</Template>
  <TotalTime>1355</TotalTime>
  <Words>1177</Words>
  <Application>Microsoft Office PowerPoint</Application>
  <PresentationFormat>Широкоэкранный</PresentationFormat>
  <Paragraphs>120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Calibri</vt:lpstr>
      <vt:lpstr>Constantia</vt:lpstr>
      <vt:lpstr>Corbel</vt:lpstr>
      <vt:lpstr>Gill Sans MT</vt:lpstr>
      <vt:lpstr>Times New Roman</vt:lpstr>
      <vt:lpstr>Wingdings</vt:lpstr>
      <vt:lpstr>Wingdings 2</vt:lpstr>
      <vt:lpstr>Дивиденд</vt:lpstr>
      <vt:lpstr>Разработка и внедрение дифференцированной системы награждений и поощрений как один из методов стимулирования персонала на государственной гражданской службе </vt:lpstr>
      <vt:lpstr>О приоритетах деятельности госаппарата</vt:lpstr>
      <vt:lpstr>Разработка и внедрение дифференцированной системы награждений и поощрений в системе исполнительных органов государственной власти области направлена на решение следующих задач:</vt:lpstr>
      <vt:lpstr>Концептуальная основа дифференцированной  системы награждений и поощрений в системе исполнительных органов государственной власти области</vt:lpstr>
      <vt:lpstr>Разработка и внедрение дифференцированной системы награждений и поощрений в системе исполнительных органов государственной власти области</vt:lpstr>
      <vt:lpstr>Диагностика и оценка профессиональной служебной деятельности гражданских служащих правительства Воронежской области и исполнительных органов государственной власти области </vt:lpstr>
      <vt:lpstr>Диагностика и оценка профессиональной служебной деятельности гражданских служащих правительства Воронежской области и исполнительных органов государственной власти области </vt:lpstr>
      <vt:lpstr>Определение потребностей гражданских служащих Воронежской области в разных видах стимулирования</vt:lpstr>
      <vt:lpstr>Определение потребностей гражданских служащих Воронежской области в разных видах стимулирования</vt:lpstr>
      <vt:lpstr>Для Определения потребностей гражданских служащих Воронежской области в разных видах стимулирования выделены следующие категории:</vt:lpstr>
      <vt:lpstr>Разработка, поддержание, мониторинг и обновление системы награждений и поощрений гражданских служащих воронежской области</vt:lpstr>
      <vt:lpstr>Нормативные правовые акты</vt:lpstr>
      <vt:lpstr>Награды воронежской области</vt:lpstr>
      <vt:lpstr>Награды воронежской области</vt:lpstr>
      <vt:lpstr>Награды воронежской области</vt:lpstr>
      <vt:lpstr>Количество награжденных гражданских служащих  области и лиц, замещающих государственные должности в 2015-2017 г.</vt:lpstr>
      <vt:lpstr>Формы Поощрения губернатора воронежской области и правительства воронежской области </vt:lpstr>
      <vt:lpstr>Количество поощренных гражданских служащих  области и лиц, замещающих государственные должности в 2015-2017 г.</vt:lpstr>
      <vt:lpstr>Количество награжденных гражданских служащих области профильными грамотами</vt:lpstr>
      <vt:lpstr>Разработка и внедрение дифференцированной системы награждений и поощрений в системе исполнительных органов государственной власти области</vt:lpstr>
      <vt:lpstr> внедрение дифференцированной системы награждений и поощрений в системе исполнительных органов государственной власти области сопровождается обучением кадров</vt:lpstr>
      <vt:lpstr>Правительство Воронежской области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СЕВЕРГИНА Мариета Нодаровна</dc:creator>
  <cp:lastModifiedBy>СЕВЕРГИНА Мариета Нодаровна</cp:lastModifiedBy>
  <cp:revision>93</cp:revision>
  <dcterms:created xsi:type="dcterms:W3CDTF">2017-10-19T08:17:00Z</dcterms:created>
  <dcterms:modified xsi:type="dcterms:W3CDTF">2017-10-23T14:35:55Z</dcterms:modified>
</cp:coreProperties>
</file>