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3" r:id="rId3"/>
    <p:sldId id="262" r:id="rId4"/>
    <p:sldId id="259" r:id="rId5"/>
    <p:sldId id="285" r:id="rId6"/>
    <p:sldId id="281" r:id="rId7"/>
    <p:sldId id="280" r:id="rId8"/>
    <p:sldId id="283" r:id="rId9"/>
    <p:sldId id="284" r:id="rId10"/>
    <p:sldId id="260" r:id="rId11"/>
    <p:sldId id="273" r:id="rId12"/>
    <p:sldId id="274" r:id="rId13"/>
    <p:sldId id="276" r:id="rId14"/>
    <p:sldId id="270" r:id="rId15"/>
    <p:sldId id="278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CFFCF"/>
    <a:srgbClr val="CCECFF"/>
    <a:srgbClr val="CCCCFF"/>
    <a:srgbClr val="FDF0A1"/>
    <a:srgbClr val="C5E3ED"/>
    <a:srgbClr val="F4F3DA"/>
    <a:srgbClr val="CD5AD0"/>
    <a:srgbClr val="FAF7FF"/>
    <a:srgbClr val="A66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C456E8-9992-456F-8842-5D94E0B563EC}" type="doc">
      <dgm:prSet loTypeId="urn:microsoft.com/office/officeart/2005/8/layout/matrix2" loCatId="matrix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9C03F53-63C4-426C-AB92-DD137788A4AB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впервые поступивших на государственную гражданскую службу</a:t>
          </a:r>
          <a:endParaRPr lang="ru-RU" sz="15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2FBEFF79-098C-4E1A-82BB-0C3A27B83ACC}" type="parTrans" cxnId="{4AB15573-977A-444F-BA3C-ECA94584450E}">
      <dgm:prSet/>
      <dgm:spPr/>
      <dgm:t>
        <a:bodyPr/>
        <a:lstStyle/>
        <a:p>
          <a:endParaRPr lang="ru-RU"/>
        </a:p>
      </dgm:t>
    </dgm:pt>
    <dgm:pt modelId="{6329E22E-2205-40E2-81AE-06110EC1DA28}" type="sibTrans" cxnId="{4AB15573-977A-444F-BA3C-ECA94584450E}">
      <dgm:prSet/>
      <dgm:spPr/>
      <dgm:t>
        <a:bodyPr/>
        <a:lstStyle/>
        <a:p>
          <a:endParaRPr lang="ru-RU"/>
        </a:p>
      </dgm:t>
    </dgm:pt>
    <dgm:pt modelId="{5C4673D1-1CAF-46A0-B290-C1BACBE1CFB0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6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в  Корпоративном университете</a:t>
          </a:r>
          <a:endParaRPr lang="ru-RU" sz="16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D76293F5-1F9D-4248-AC8B-71C3A5A1FA2D}" type="parTrans" cxnId="{5614E0F9-74DD-42CD-8C80-8F0F9D33AF1F}">
      <dgm:prSet/>
      <dgm:spPr/>
      <dgm:t>
        <a:bodyPr/>
        <a:lstStyle/>
        <a:p>
          <a:endParaRPr lang="ru-RU"/>
        </a:p>
      </dgm:t>
    </dgm:pt>
    <dgm:pt modelId="{C7A16123-880D-4227-9938-97391776CCDA}" type="sibTrans" cxnId="{5614E0F9-74DD-42CD-8C80-8F0F9D33AF1F}">
      <dgm:prSet/>
      <dgm:spPr/>
      <dgm:t>
        <a:bodyPr/>
        <a:lstStyle/>
        <a:p>
          <a:endParaRPr lang="ru-RU"/>
        </a:p>
      </dgm:t>
    </dgm:pt>
    <dgm:pt modelId="{96664A6C-B96A-41E5-B78A-6CBDBAAD3B7D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6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включенных </a:t>
          </a:r>
          <a:r>
            <a:rPr lang="ru-RU" sz="1600" dirty="0" smtClean="0">
              <a:solidFill>
                <a:srgbClr val="7030A0"/>
              </a:solidFill>
              <a:latin typeface="Bookman Old Style" panose="02050604050505020204" pitchFamily="18" charset="0"/>
            </a:rPr>
            <a:t>в Резерв управленческих кадров </a:t>
          </a:r>
          <a:endParaRPr lang="ru-RU" sz="16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DA0761B8-7A95-4F3B-BEE4-D03DB05F9387}" type="parTrans" cxnId="{083DD375-99C0-4F4F-8176-36BFF67DE88B}">
      <dgm:prSet/>
      <dgm:spPr/>
      <dgm:t>
        <a:bodyPr/>
        <a:lstStyle/>
        <a:p>
          <a:endParaRPr lang="ru-RU"/>
        </a:p>
      </dgm:t>
    </dgm:pt>
    <dgm:pt modelId="{8E98AA8A-C534-477A-B29C-2CE3F3DDF796}" type="sibTrans" cxnId="{083DD375-99C0-4F4F-8176-36BFF67DE88B}">
      <dgm:prSet/>
      <dgm:spPr/>
      <dgm:t>
        <a:bodyPr/>
        <a:lstStyle/>
        <a:p>
          <a:endParaRPr lang="ru-RU"/>
        </a:p>
      </dgm:t>
    </dgm:pt>
    <dgm:pt modelId="{D9118E5F-ACF7-4C1E-A5CF-13B04479588C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включенных в Молодёжный кадровый резерв</a:t>
          </a:r>
          <a:endParaRPr lang="ru-RU" sz="16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1242F6F5-D9B0-479C-9374-7194DDA8E134}" type="parTrans" cxnId="{79454AA6-3154-4DFB-A36E-3D5752CE39E1}">
      <dgm:prSet/>
      <dgm:spPr/>
      <dgm:t>
        <a:bodyPr/>
        <a:lstStyle/>
        <a:p>
          <a:endParaRPr lang="ru-RU"/>
        </a:p>
      </dgm:t>
    </dgm:pt>
    <dgm:pt modelId="{FBA9A93E-E27B-45C3-9343-80577D76ED93}" type="sibTrans" cxnId="{79454AA6-3154-4DFB-A36E-3D5752CE39E1}">
      <dgm:prSet/>
      <dgm:spPr/>
      <dgm:t>
        <a:bodyPr/>
        <a:lstStyle/>
        <a:p>
          <a:endParaRPr lang="ru-RU"/>
        </a:p>
      </dgm:t>
    </dgm:pt>
    <dgm:pt modelId="{A63713C3-0FE8-4C8A-AB65-CCF8C1B048D9}" type="pres">
      <dgm:prSet presAssocID="{AFC456E8-9992-456F-8842-5D94E0B563E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DE74D1-6D14-4ABD-B44E-6D0842511CB9}" type="pres">
      <dgm:prSet presAssocID="{AFC456E8-9992-456F-8842-5D94E0B563EC}" presName="axisShape" presStyleLbl="bgShp" presStyleIdx="0" presStyleCn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39C8FA97-E886-475E-9D19-0E67D7ABBBFB}" type="pres">
      <dgm:prSet presAssocID="{AFC456E8-9992-456F-8842-5D94E0B563EC}" presName="rect1" presStyleLbl="node1" presStyleIdx="0" presStyleCnt="4" custScaleX="118402" custLinFactNeighborX="-9401" custLinFactNeighborY="-46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245A03-B9DE-4BC6-88B6-47B7051687D7}" type="pres">
      <dgm:prSet presAssocID="{AFC456E8-9992-456F-8842-5D94E0B563EC}" presName="rect2" presStyleLbl="node1" presStyleIdx="1" presStyleCnt="4" custScaleX="115222" custLinFactNeighborX="10164" custLinFactNeighborY="-30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2DA0B-F680-4D35-A29D-B15BEDF4EC4E}" type="pres">
      <dgm:prSet presAssocID="{AFC456E8-9992-456F-8842-5D94E0B563EC}" presName="rect3" presStyleLbl="node1" presStyleIdx="2" presStyleCnt="4" custScaleX="118402" custLinFactNeighborX="-9401" custLinFactNeighborY="25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0B64A2-9C21-4A08-B732-117806BEE277}" type="pres">
      <dgm:prSet presAssocID="{AFC456E8-9992-456F-8842-5D94E0B563EC}" presName="rect4" presStyleLbl="node1" presStyleIdx="3" presStyleCnt="4" custScaleX="115222" custLinFactNeighborX="8926" custLinFactNeighborY="-1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79C74A-FBBE-4602-85DD-FB28CD1A9E68}" type="presOf" srcId="{96664A6C-B96A-41E5-B78A-6CBDBAAD3B7D}" destId="{8522DA0B-F680-4D35-A29D-B15BEDF4EC4E}" srcOrd="0" destOrd="0" presId="urn:microsoft.com/office/officeart/2005/8/layout/matrix2"/>
    <dgm:cxn modelId="{9DEB8A75-A66D-40DD-8BBE-ED408C42791C}" type="presOf" srcId="{AFC456E8-9992-456F-8842-5D94E0B563EC}" destId="{A63713C3-0FE8-4C8A-AB65-CCF8C1B048D9}" srcOrd="0" destOrd="0" presId="urn:microsoft.com/office/officeart/2005/8/layout/matrix2"/>
    <dgm:cxn modelId="{5719F1F5-2EAB-4244-BDE7-DB95465FAEA5}" type="presOf" srcId="{C9C03F53-63C4-426C-AB92-DD137788A4AB}" destId="{39C8FA97-E886-475E-9D19-0E67D7ABBBFB}" srcOrd="0" destOrd="0" presId="urn:microsoft.com/office/officeart/2005/8/layout/matrix2"/>
    <dgm:cxn modelId="{95A5615D-4A55-43AC-854F-0289F8E6652C}" type="presOf" srcId="{5C4673D1-1CAF-46A0-B290-C1BACBE1CFB0}" destId="{34245A03-B9DE-4BC6-88B6-47B7051687D7}" srcOrd="0" destOrd="0" presId="urn:microsoft.com/office/officeart/2005/8/layout/matrix2"/>
    <dgm:cxn modelId="{5614E0F9-74DD-42CD-8C80-8F0F9D33AF1F}" srcId="{AFC456E8-9992-456F-8842-5D94E0B563EC}" destId="{5C4673D1-1CAF-46A0-B290-C1BACBE1CFB0}" srcOrd="1" destOrd="0" parTransId="{D76293F5-1F9D-4248-AC8B-71C3A5A1FA2D}" sibTransId="{C7A16123-880D-4227-9938-97391776CCDA}"/>
    <dgm:cxn modelId="{083DD375-99C0-4F4F-8176-36BFF67DE88B}" srcId="{AFC456E8-9992-456F-8842-5D94E0B563EC}" destId="{96664A6C-B96A-41E5-B78A-6CBDBAAD3B7D}" srcOrd="2" destOrd="0" parTransId="{DA0761B8-7A95-4F3B-BEE4-D03DB05F9387}" sibTransId="{8E98AA8A-C534-477A-B29C-2CE3F3DDF796}"/>
    <dgm:cxn modelId="{79454AA6-3154-4DFB-A36E-3D5752CE39E1}" srcId="{AFC456E8-9992-456F-8842-5D94E0B563EC}" destId="{D9118E5F-ACF7-4C1E-A5CF-13B04479588C}" srcOrd="3" destOrd="0" parTransId="{1242F6F5-D9B0-479C-9374-7194DDA8E134}" sibTransId="{FBA9A93E-E27B-45C3-9343-80577D76ED93}"/>
    <dgm:cxn modelId="{4AB15573-977A-444F-BA3C-ECA94584450E}" srcId="{AFC456E8-9992-456F-8842-5D94E0B563EC}" destId="{C9C03F53-63C4-426C-AB92-DD137788A4AB}" srcOrd="0" destOrd="0" parTransId="{2FBEFF79-098C-4E1A-82BB-0C3A27B83ACC}" sibTransId="{6329E22E-2205-40E2-81AE-06110EC1DA28}"/>
    <dgm:cxn modelId="{F10E2FC4-98FD-4F80-BCCD-3A0FE5C05D0C}" type="presOf" srcId="{D9118E5F-ACF7-4C1E-A5CF-13B04479588C}" destId="{C40B64A2-9C21-4A08-B732-117806BEE277}" srcOrd="0" destOrd="0" presId="urn:microsoft.com/office/officeart/2005/8/layout/matrix2"/>
    <dgm:cxn modelId="{9F67649C-AE94-4940-B772-4B6C34CB2A5A}" type="presParOf" srcId="{A63713C3-0FE8-4C8A-AB65-CCF8C1B048D9}" destId="{A1DE74D1-6D14-4ABD-B44E-6D0842511CB9}" srcOrd="0" destOrd="0" presId="urn:microsoft.com/office/officeart/2005/8/layout/matrix2"/>
    <dgm:cxn modelId="{4E4D5E93-2E9C-459B-AD5F-B1CECB85E263}" type="presParOf" srcId="{A63713C3-0FE8-4C8A-AB65-CCF8C1B048D9}" destId="{39C8FA97-E886-475E-9D19-0E67D7ABBBFB}" srcOrd="1" destOrd="0" presId="urn:microsoft.com/office/officeart/2005/8/layout/matrix2"/>
    <dgm:cxn modelId="{4A720865-F82C-4411-8E65-0376C643EDE3}" type="presParOf" srcId="{A63713C3-0FE8-4C8A-AB65-CCF8C1B048D9}" destId="{34245A03-B9DE-4BC6-88B6-47B7051687D7}" srcOrd="2" destOrd="0" presId="urn:microsoft.com/office/officeart/2005/8/layout/matrix2"/>
    <dgm:cxn modelId="{693E6B1D-8423-4D2F-8556-57952729A289}" type="presParOf" srcId="{A63713C3-0FE8-4C8A-AB65-CCF8C1B048D9}" destId="{8522DA0B-F680-4D35-A29D-B15BEDF4EC4E}" srcOrd="3" destOrd="0" presId="urn:microsoft.com/office/officeart/2005/8/layout/matrix2"/>
    <dgm:cxn modelId="{9EA35AA8-C7DC-4D66-9DF3-A07803DE3297}" type="presParOf" srcId="{A63713C3-0FE8-4C8A-AB65-CCF8C1B048D9}" destId="{C40B64A2-9C21-4A08-B732-117806BEE277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4ED72D-EA96-4E36-9BEC-761639F465F1}" type="doc">
      <dgm:prSet loTypeId="urn:microsoft.com/office/officeart/2005/8/layout/cycle6" loCatId="cycle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BE74E19-BC22-4919-BF52-843734AEBD2A}">
      <dgm:prSet phldrT="[Текст]"/>
      <dgm:spPr>
        <a:solidFill>
          <a:srgbClr val="CCCCFF"/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Руководитель проекта</a:t>
          </a:r>
          <a:endParaRPr lang="ru-RU" dirty="0">
            <a:solidFill>
              <a:srgbClr val="7030A0"/>
            </a:solidFill>
          </a:endParaRPr>
        </a:p>
      </dgm:t>
    </dgm:pt>
    <dgm:pt modelId="{BBBBFCCA-2C01-4760-B267-2CEB20B57A1A}" type="parTrans" cxnId="{EA41F2D8-8D30-4989-BD31-8801A7295AC7}">
      <dgm:prSet/>
      <dgm:spPr/>
      <dgm:t>
        <a:bodyPr/>
        <a:lstStyle/>
        <a:p>
          <a:endParaRPr lang="ru-RU"/>
        </a:p>
      </dgm:t>
    </dgm:pt>
    <dgm:pt modelId="{04DC5EFF-39D2-4B13-B81B-2959AF6CDE62}" type="sibTrans" cxnId="{EA41F2D8-8D30-4989-BD31-8801A7295AC7}">
      <dgm:prSet/>
      <dgm:spPr/>
      <dgm:t>
        <a:bodyPr/>
        <a:lstStyle/>
        <a:p>
          <a:endParaRPr lang="ru-RU"/>
        </a:p>
      </dgm:t>
    </dgm:pt>
    <dgm:pt modelId="{B5064433-5A7C-4E6F-A994-3FC843C6C9CC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Администратор проекта</a:t>
          </a:r>
          <a:endParaRPr lang="ru-RU" dirty="0">
            <a:solidFill>
              <a:srgbClr val="7030A0"/>
            </a:solidFill>
          </a:endParaRPr>
        </a:p>
      </dgm:t>
    </dgm:pt>
    <dgm:pt modelId="{851E0533-B543-4108-B6B6-60493A33946C}" type="parTrans" cxnId="{8876C69E-66F0-47F5-B664-4C87D7D56416}">
      <dgm:prSet/>
      <dgm:spPr/>
      <dgm:t>
        <a:bodyPr/>
        <a:lstStyle/>
        <a:p>
          <a:endParaRPr lang="ru-RU"/>
        </a:p>
      </dgm:t>
    </dgm:pt>
    <dgm:pt modelId="{D8014D9E-D442-4AB4-B9FF-7EDF9B89236F}" type="sibTrans" cxnId="{8876C69E-66F0-47F5-B664-4C87D7D56416}">
      <dgm:prSet/>
      <dgm:spPr/>
      <dgm:t>
        <a:bodyPr/>
        <a:lstStyle/>
        <a:p>
          <a:endParaRPr lang="ru-RU"/>
        </a:p>
      </dgm:t>
    </dgm:pt>
    <dgm:pt modelId="{5E8BCD47-21D3-4AF3-BFD8-2D2BE6841988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Совет наставников </a:t>
          </a:r>
          <a:endParaRPr lang="ru-RU" dirty="0">
            <a:solidFill>
              <a:srgbClr val="7030A0"/>
            </a:solidFill>
          </a:endParaRPr>
        </a:p>
      </dgm:t>
    </dgm:pt>
    <dgm:pt modelId="{6F3CAD14-F3F8-40D8-9D23-851590E4ACB5}" type="parTrans" cxnId="{A3B23064-5CE7-49FE-8D55-F6D4B73D94AA}">
      <dgm:prSet/>
      <dgm:spPr/>
      <dgm:t>
        <a:bodyPr/>
        <a:lstStyle/>
        <a:p>
          <a:endParaRPr lang="ru-RU"/>
        </a:p>
      </dgm:t>
    </dgm:pt>
    <dgm:pt modelId="{A9A171B1-CEB0-452F-B972-F7C0A5B2A130}" type="sibTrans" cxnId="{A3B23064-5CE7-49FE-8D55-F6D4B73D94AA}">
      <dgm:prSet/>
      <dgm:spPr/>
      <dgm:t>
        <a:bodyPr/>
        <a:lstStyle/>
        <a:p>
          <a:endParaRPr lang="ru-RU"/>
        </a:p>
      </dgm:t>
    </dgm:pt>
    <dgm:pt modelId="{93AB7959-C6A1-43FB-9B74-4C493C982AEB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Наставники </a:t>
          </a:r>
          <a:endParaRPr lang="ru-RU" dirty="0">
            <a:solidFill>
              <a:srgbClr val="7030A0"/>
            </a:solidFill>
          </a:endParaRPr>
        </a:p>
      </dgm:t>
    </dgm:pt>
    <dgm:pt modelId="{5A95E4D0-7CC2-4579-A2F8-528ED3A3FDF5}" type="parTrans" cxnId="{FDF8417A-C4F4-4010-B897-37DD73551AE3}">
      <dgm:prSet/>
      <dgm:spPr/>
      <dgm:t>
        <a:bodyPr/>
        <a:lstStyle/>
        <a:p>
          <a:endParaRPr lang="ru-RU"/>
        </a:p>
      </dgm:t>
    </dgm:pt>
    <dgm:pt modelId="{BA369A39-68D0-4984-91C1-0EFE18201F4A}" type="sibTrans" cxnId="{FDF8417A-C4F4-4010-B897-37DD73551AE3}">
      <dgm:prSet/>
      <dgm:spPr/>
      <dgm:t>
        <a:bodyPr/>
        <a:lstStyle/>
        <a:p>
          <a:endParaRPr lang="ru-RU"/>
        </a:p>
      </dgm:t>
    </dgm:pt>
    <dgm:pt modelId="{10DBA96E-2672-49E0-80CE-238DAAD574A3}">
      <dgm:prSet phldrT="[Текст]"/>
      <dgm:spPr>
        <a:solidFill>
          <a:srgbClr val="FCFFCF"/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Независимые эксперты</a:t>
          </a:r>
          <a:endParaRPr lang="ru-RU" dirty="0">
            <a:solidFill>
              <a:srgbClr val="7030A0"/>
            </a:solidFill>
          </a:endParaRPr>
        </a:p>
      </dgm:t>
    </dgm:pt>
    <dgm:pt modelId="{50E23BA6-7F62-4861-A912-3DC9A35238BA}" type="parTrans" cxnId="{35702741-0358-4CE8-B6F6-7DD3F6A33F4A}">
      <dgm:prSet/>
      <dgm:spPr/>
      <dgm:t>
        <a:bodyPr/>
        <a:lstStyle/>
        <a:p>
          <a:endParaRPr lang="ru-RU"/>
        </a:p>
      </dgm:t>
    </dgm:pt>
    <dgm:pt modelId="{E3D547B1-CDE9-4A9C-85A3-299653C7300F}" type="sibTrans" cxnId="{35702741-0358-4CE8-B6F6-7DD3F6A33F4A}">
      <dgm:prSet/>
      <dgm:spPr/>
      <dgm:t>
        <a:bodyPr/>
        <a:lstStyle/>
        <a:p>
          <a:endParaRPr lang="ru-RU"/>
        </a:p>
      </dgm:t>
    </dgm:pt>
    <dgm:pt modelId="{636B1ED0-8F3D-49F6-86E5-4174A7C259EB}" type="pres">
      <dgm:prSet presAssocID="{7B4ED72D-EA96-4E36-9BEC-761639F465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4B3086-864D-4AB7-983A-D135D1A6F0C7}" type="pres">
      <dgm:prSet presAssocID="{3BE74E19-BC22-4919-BF52-843734AEBD2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504E6-8810-472C-87D9-67771F082020}" type="pres">
      <dgm:prSet presAssocID="{3BE74E19-BC22-4919-BF52-843734AEBD2A}" presName="spNode" presStyleCnt="0"/>
      <dgm:spPr/>
    </dgm:pt>
    <dgm:pt modelId="{EDB368E6-3C17-43C2-935D-165B61EF9E72}" type="pres">
      <dgm:prSet presAssocID="{04DC5EFF-39D2-4B13-B81B-2959AF6CDE62}" presName="sibTrans" presStyleLbl="sibTrans1D1" presStyleIdx="0" presStyleCnt="5"/>
      <dgm:spPr/>
      <dgm:t>
        <a:bodyPr/>
        <a:lstStyle/>
        <a:p>
          <a:endParaRPr lang="ru-RU"/>
        </a:p>
      </dgm:t>
    </dgm:pt>
    <dgm:pt modelId="{2A6EC236-28C1-4A8F-95EC-E077807A1597}" type="pres">
      <dgm:prSet presAssocID="{B5064433-5A7C-4E6F-A994-3FC843C6C9C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BD784-6476-45BB-95AD-FB432BF68C83}" type="pres">
      <dgm:prSet presAssocID="{B5064433-5A7C-4E6F-A994-3FC843C6C9CC}" presName="spNode" presStyleCnt="0"/>
      <dgm:spPr/>
    </dgm:pt>
    <dgm:pt modelId="{96687BD5-34C8-4C6A-A08B-4A88EC584CB1}" type="pres">
      <dgm:prSet presAssocID="{D8014D9E-D442-4AB4-B9FF-7EDF9B89236F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0E9D8EB-57A4-44A1-BD4A-D34F9BB28FDA}" type="pres">
      <dgm:prSet presAssocID="{5E8BCD47-21D3-4AF3-BFD8-2D2BE684198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C0DFBF-43A8-495B-8F87-E4D6EDB8498D}" type="pres">
      <dgm:prSet presAssocID="{5E8BCD47-21D3-4AF3-BFD8-2D2BE6841988}" presName="spNode" presStyleCnt="0"/>
      <dgm:spPr/>
    </dgm:pt>
    <dgm:pt modelId="{827054E2-0C77-4E6E-A3AE-461E647B0F55}" type="pres">
      <dgm:prSet presAssocID="{A9A171B1-CEB0-452F-B972-F7C0A5B2A130}" presName="sibTrans" presStyleLbl="sibTrans1D1" presStyleIdx="2" presStyleCnt="5"/>
      <dgm:spPr/>
      <dgm:t>
        <a:bodyPr/>
        <a:lstStyle/>
        <a:p>
          <a:endParaRPr lang="ru-RU"/>
        </a:p>
      </dgm:t>
    </dgm:pt>
    <dgm:pt modelId="{378FB162-9662-450F-8859-9F4A1A86C574}" type="pres">
      <dgm:prSet presAssocID="{93AB7959-C6A1-43FB-9B74-4C493C982A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E624E-9D8A-42F9-96BE-5DCE99709D0B}" type="pres">
      <dgm:prSet presAssocID="{93AB7959-C6A1-43FB-9B74-4C493C982AEB}" presName="spNode" presStyleCnt="0"/>
      <dgm:spPr/>
    </dgm:pt>
    <dgm:pt modelId="{77960EE4-93FE-4423-AC85-620BE6F3BEEF}" type="pres">
      <dgm:prSet presAssocID="{BA369A39-68D0-4984-91C1-0EFE18201F4A}" presName="sibTrans" presStyleLbl="sibTrans1D1" presStyleIdx="3" presStyleCnt="5"/>
      <dgm:spPr/>
      <dgm:t>
        <a:bodyPr/>
        <a:lstStyle/>
        <a:p>
          <a:endParaRPr lang="ru-RU"/>
        </a:p>
      </dgm:t>
    </dgm:pt>
    <dgm:pt modelId="{37080D0D-4F30-479A-80E6-CA95EE03ED47}" type="pres">
      <dgm:prSet presAssocID="{10DBA96E-2672-49E0-80CE-238DAAD574A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467D83-4FE3-44BA-A865-7F038D2B0FE3}" type="pres">
      <dgm:prSet presAssocID="{10DBA96E-2672-49E0-80CE-238DAAD574A3}" presName="spNode" presStyleCnt="0"/>
      <dgm:spPr/>
    </dgm:pt>
    <dgm:pt modelId="{4CA29387-8F8A-4A9F-A9F1-99CA5446C0C4}" type="pres">
      <dgm:prSet presAssocID="{E3D547B1-CDE9-4A9C-85A3-299653C7300F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6BA0947F-A9E4-40FB-B83B-DD49A771AF7C}" type="presOf" srcId="{B5064433-5A7C-4E6F-A994-3FC843C6C9CC}" destId="{2A6EC236-28C1-4A8F-95EC-E077807A1597}" srcOrd="0" destOrd="0" presId="urn:microsoft.com/office/officeart/2005/8/layout/cycle6"/>
    <dgm:cxn modelId="{0A7DCE52-5534-49A4-817D-977CB17EAA1C}" type="presOf" srcId="{93AB7959-C6A1-43FB-9B74-4C493C982AEB}" destId="{378FB162-9662-450F-8859-9F4A1A86C574}" srcOrd="0" destOrd="0" presId="urn:microsoft.com/office/officeart/2005/8/layout/cycle6"/>
    <dgm:cxn modelId="{8876C69E-66F0-47F5-B664-4C87D7D56416}" srcId="{7B4ED72D-EA96-4E36-9BEC-761639F465F1}" destId="{B5064433-5A7C-4E6F-A994-3FC843C6C9CC}" srcOrd="1" destOrd="0" parTransId="{851E0533-B543-4108-B6B6-60493A33946C}" sibTransId="{D8014D9E-D442-4AB4-B9FF-7EDF9B89236F}"/>
    <dgm:cxn modelId="{35702741-0358-4CE8-B6F6-7DD3F6A33F4A}" srcId="{7B4ED72D-EA96-4E36-9BEC-761639F465F1}" destId="{10DBA96E-2672-49E0-80CE-238DAAD574A3}" srcOrd="4" destOrd="0" parTransId="{50E23BA6-7F62-4861-A912-3DC9A35238BA}" sibTransId="{E3D547B1-CDE9-4A9C-85A3-299653C7300F}"/>
    <dgm:cxn modelId="{EA41F2D8-8D30-4989-BD31-8801A7295AC7}" srcId="{7B4ED72D-EA96-4E36-9BEC-761639F465F1}" destId="{3BE74E19-BC22-4919-BF52-843734AEBD2A}" srcOrd="0" destOrd="0" parTransId="{BBBBFCCA-2C01-4760-B267-2CEB20B57A1A}" sibTransId="{04DC5EFF-39D2-4B13-B81B-2959AF6CDE62}"/>
    <dgm:cxn modelId="{9B652E26-B673-46D7-911F-03470EB07C13}" type="presOf" srcId="{E3D547B1-CDE9-4A9C-85A3-299653C7300F}" destId="{4CA29387-8F8A-4A9F-A9F1-99CA5446C0C4}" srcOrd="0" destOrd="0" presId="urn:microsoft.com/office/officeart/2005/8/layout/cycle6"/>
    <dgm:cxn modelId="{A3B23064-5CE7-49FE-8D55-F6D4B73D94AA}" srcId="{7B4ED72D-EA96-4E36-9BEC-761639F465F1}" destId="{5E8BCD47-21D3-4AF3-BFD8-2D2BE6841988}" srcOrd="2" destOrd="0" parTransId="{6F3CAD14-F3F8-40D8-9D23-851590E4ACB5}" sibTransId="{A9A171B1-CEB0-452F-B972-F7C0A5B2A130}"/>
    <dgm:cxn modelId="{307FFE62-9566-4E0E-B59A-49F0CB02D85F}" type="presOf" srcId="{A9A171B1-CEB0-452F-B972-F7C0A5B2A130}" destId="{827054E2-0C77-4E6E-A3AE-461E647B0F55}" srcOrd="0" destOrd="0" presId="urn:microsoft.com/office/officeart/2005/8/layout/cycle6"/>
    <dgm:cxn modelId="{EC1D7A36-F68E-4BF8-A4EF-A7D003BF180A}" type="presOf" srcId="{10DBA96E-2672-49E0-80CE-238DAAD574A3}" destId="{37080D0D-4F30-479A-80E6-CA95EE03ED47}" srcOrd="0" destOrd="0" presId="urn:microsoft.com/office/officeart/2005/8/layout/cycle6"/>
    <dgm:cxn modelId="{DC2CD0AC-3C6F-4373-9964-10B872D8A3BF}" type="presOf" srcId="{04DC5EFF-39D2-4B13-B81B-2959AF6CDE62}" destId="{EDB368E6-3C17-43C2-935D-165B61EF9E72}" srcOrd="0" destOrd="0" presId="urn:microsoft.com/office/officeart/2005/8/layout/cycle6"/>
    <dgm:cxn modelId="{722F21D3-21F0-470F-8A2E-3AF42D33703C}" type="presOf" srcId="{BA369A39-68D0-4984-91C1-0EFE18201F4A}" destId="{77960EE4-93FE-4423-AC85-620BE6F3BEEF}" srcOrd="0" destOrd="0" presId="urn:microsoft.com/office/officeart/2005/8/layout/cycle6"/>
    <dgm:cxn modelId="{7E65B157-C652-45FA-8A7E-476089EEA5D4}" type="presOf" srcId="{5E8BCD47-21D3-4AF3-BFD8-2D2BE6841988}" destId="{E0E9D8EB-57A4-44A1-BD4A-D34F9BB28FDA}" srcOrd="0" destOrd="0" presId="urn:microsoft.com/office/officeart/2005/8/layout/cycle6"/>
    <dgm:cxn modelId="{E4FD959A-A3FE-4022-933E-67EEF402C01B}" type="presOf" srcId="{3BE74E19-BC22-4919-BF52-843734AEBD2A}" destId="{5A4B3086-864D-4AB7-983A-D135D1A6F0C7}" srcOrd="0" destOrd="0" presId="urn:microsoft.com/office/officeart/2005/8/layout/cycle6"/>
    <dgm:cxn modelId="{FDF8417A-C4F4-4010-B897-37DD73551AE3}" srcId="{7B4ED72D-EA96-4E36-9BEC-761639F465F1}" destId="{93AB7959-C6A1-43FB-9B74-4C493C982AEB}" srcOrd="3" destOrd="0" parTransId="{5A95E4D0-7CC2-4579-A2F8-528ED3A3FDF5}" sibTransId="{BA369A39-68D0-4984-91C1-0EFE18201F4A}"/>
    <dgm:cxn modelId="{CAE48236-BDB0-485C-94A4-1E90128799ED}" type="presOf" srcId="{7B4ED72D-EA96-4E36-9BEC-761639F465F1}" destId="{636B1ED0-8F3D-49F6-86E5-4174A7C259EB}" srcOrd="0" destOrd="0" presId="urn:microsoft.com/office/officeart/2005/8/layout/cycle6"/>
    <dgm:cxn modelId="{3F0EBDAE-1755-4FF5-A58C-63D3EFEDD45B}" type="presOf" srcId="{D8014D9E-D442-4AB4-B9FF-7EDF9B89236F}" destId="{96687BD5-34C8-4C6A-A08B-4A88EC584CB1}" srcOrd="0" destOrd="0" presId="urn:microsoft.com/office/officeart/2005/8/layout/cycle6"/>
    <dgm:cxn modelId="{7A11D570-B9F4-4945-BE59-2140D5E9E6E4}" type="presParOf" srcId="{636B1ED0-8F3D-49F6-86E5-4174A7C259EB}" destId="{5A4B3086-864D-4AB7-983A-D135D1A6F0C7}" srcOrd="0" destOrd="0" presId="urn:microsoft.com/office/officeart/2005/8/layout/cycle6"/>
    <dgm:cxn modelId="{F01AD3E5-7DF2-4191-BE59-32989D981B20}" type="presParOf" srcId="{636B1ED0-8F3D-49F6-86E5-4174A7C259EB}" destId="{7E9504E6-8810-472C-87D9-67771F082020}" srcOrd="1" destOrd="0" presId="urn:microsoft.com/office/officeart/2005/8/layout/cycle6"/>
    <dgm:cxn modelId="{5D0FEBC9-C190-47B8-9B11-79B5C7F265D4}" type="presParOf" srcId="{636B1ED0-8F3D-49F6-86E5-4174A7C259EB}" destId="{EDB368E6-3C17-43C2-935D-165B61EF9E72}" srcOrd="2" destOrd="0" presId="urn:microsoft.com/office/officeart/2005/8/layout/cycle6"/>
    <dgm:cxn modelId="{971B3DAB-77A7-43B3-A523-E7FD0FE892B9}" type="presParOf" srcId="{636B1ED0-8F3D-49F6-86E5-4174A7C259EB}" destId="{2A6EC236-28C1-4A8F-95EC-E077807A1597}" srcOrd="3" destOrd="0" presId="urn:microsoft.com/office/officeart/2005/8/layout/cycle6"/>
    <dgm:cxn modelId="{ACFB0CF1-1DF4-4691-8B2C-8D0021C3F4CB}" type="presParOf" srcId="{636B1ED0-8F3D-49F6-86E5-4174A7C259EB}" destId="{724BD784-6476-45BB-95AD-FB432BF68C83}" srcOrd="4" destOrd="0" presId="urn:microsoft.com/office/officeart/2005/8/layout/cycle6"/>
    <dgm:cxn modelId="{7A5B5154-D1A0-4ABB-B26A-38958F25835B}" type="presParOf" srcId="{636B1ED0-8F3D-49F6-86E5-4174A7C259EB}" destId="{96687BD5-34C8-4C6A-A08B-4A88EC584CB1}" srcOrd="5" destOrd="0" presId="urn:microsoft.com/office/officeart/2005/8/layout/cycle6"/>
    <dgm:cxn modelId="{B0FACEFD-5574-4944-9F0C-E96598A48B8F}" type="presParOf" srcId="{636B1ED0-8F3D-49F6-86E5-4174A7C259EB}" destId="{E0E9D8EB-57A4-44A1-BD4A-D34F9BB28FDA}" srcOrd="6" destOrd="0" presId="urn:microsoft.com/office/officeart/2005/8/layout/cycle6"/>
    <dgm:cxn modelId="{47775E35-B37F-49B3-8064-D319AF79A37A}" type="presParOf" srcId="{636B1ED0-8F3D-49F6-86E5-4174A7C259EB}" destId="{81C0DFBF-43A8-495B-8F87-E4D6EDB8498D}" srcOrd="7" destOrd="0" presId="urn:microsoft.com/office/officeart/2005/8/layout/cycle6"/>
    <dgm:cxn modelId="{52D4E6BE-FF9F-4B31-A1E7-2E4EFC5FE15E}" type="presParOf" srcId="{636B1ED0-8F3D-49F6-86E5-4174A7C259EB}" destId="{827054E2-0C77-4E6E-A3AE-461E647B0F55}" srcOrd="8" destOrd="0" presId="urn:microsoft.com/office/officeart/2005/8/layout/cycle6"/>
    <dgm:cxn modelId="{A2A3D14B-CB42-4284-91CF-CC7F085481EC}" type="presParOf" srcId="{636B1ED0-8F3D-49F6-86E5-4174A7C259EB}" destId="{378FB162-9662-450F-8859-9F4A1A86C574}" srcOrd="9" destOrd="0" presId="urn:microsoft.com/office/officeart/2005/8/layout/cycle6"/>
    <dgm:cxn modelId="{71847C81-6CB7-41E1-9E53-19BA006BE69F}" type="presParOf" srcId="{636B1ED0-8F3D-49F6-86E5-4174A7C259EB}" destId="{E64E624E-9D8A-42F9-96BE-5DCE99709D0B}" srcOrd="10" destOrd="0" presId="urn:microsoft.com/office/officeart/2005/8/layout/cycle6"/>
    <dgm:cxn modelId="{74D415DF-2959-4B46-9A4A-39D314E7D065}" type="presParOf" srcId="{636B1ED0-8F3D-49F6-86E5-4174A7C259EB}" destId="{77960EE4-93FE-4423-AC85-620BE6F3BEEF}" srcOrd="11" destOrd="0" presId="urn:microsoft.com/office/officeart/2005/8/layout/cycle6"/>
    <dgm:cxn modelId="{07FCAB5C-EB88-45E7-A683-F8760264DD2F}" type="presParOf" srcId="{636B1ED0-8F3D-49F6-86E5-4174A7C259EB}" destId="{37080D0D-4F30-479A-80E6-CA95EE03ED47}" srcOrd="12" destOrd="0" presId="urn:microsoft.com/office/officeart/2005/8/layout/cycle6"/>
    <dgm:cxn modelId="{A144B999-F2BB-4AB4-BF31-1B40901CC70A}" type="presParOf" srcId="{636B1ED0-8F3D-49F6-86E5-4174A7C259EB}" destId="{98467D83-4FE3-44BA-A865-7F038D2B0FE3}" srcOrd="13" destOrd="0" presId="urn:microsoft.com/office/officeart/2005/8/layout/cycle6"/>
    <dgm:cxn modelId="{2E8DAE29-493C-4422-98CA-8B2AD1A95CF3}" type="presParOf" srcId="{636B1ED0-8F3D-49F6-86E5-4174A7C259EB}" destId="{4CA29387-8F8A-4A9F-A9F1-99CA5446C0C4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C4052C-ADC3-4C35-BB26-93F92759681A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ACBA994-18D9-4AE3-ABE9-BD73441544D5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вовлеченности наставников </a:t>
          </a:r>
        </a:p>
        <a:p>
          <a:pPr algn="ctr"/>
          <a:r>
            <a:rPr lang="ru-RU" sz="1400" i="1" dirty="0" smtClean="0">
              <a:latin typeface="Bookman Old Style" panose="02050604050505020204" pitchFamily="18" charset="0"/>
            </a:rPr>
            <a:t>(более 80% наставников  готовы продолжить участвовать в проекте, отметили эффективность проведения адаптации в соответствии с новыми подходами); 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CE7BF7C0-13E5-440A-963C-EDE431981A2D}" type="parTrans" cxnId="{009DCBDF-CB52-4B78-B8E8-37AD15A60CD7}">
      <dgm:prSet/>
      <dgm:spPr/>
      <dgm:t>
        <a:bodyPr/>
        <a:lstStyle/>
        <a:p>
          <a:endParaRPr lang="ru-RU"/>
        </a:p>
      </dgm:t>
    </dgm:pt>
    <dgm:pt modelId="{1F9D284C-321D-4443-8C46-DBC9015F25D6}" type="sibTrans" cxnId="{009DCBDF-CB52-4B78-B8E8-37AD15A60CD7}">
      <dgm:prSet/>
      <dgm:spPr/>
      <dgm:t>
        <a:bodyPr/>
        <a:lstStyle/>
        <a:p>
          <a:endParaRPr lang="ru-RU"/>
        </a:p>
      </dgm:t>
    </dgm:pt>
    <dgm:pt modelId="{A523D397-AB97-41C4-ABD7-9EB3E2485F09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удовлетворенности новичков адаптационными процедурами </a:t>
          </a:r>
        </a:p>
        <a:p>
          <a:pPr algn="ctr"/>
          <a:r>
            <a:rPr lang="ru-RU" sz="1400" dirty="0" smtClean="0">
              <a:latin typeface="Bookman Old Style" panose="02050604050505020204" pitchFamily="18" charset="0"/>
            </a:rPr>
            <a:t>(</a:t>
          </a:r>
          <a:r>
            <a:rPr lang="ru-RU" sz="1400" i="1" dirty="0" smtClean="0">
              <a:latin typeface="Bookman Old Style" panose="02050604050505020204" pitchFamily="18" charset="0"/>
            </a:rPr>
            <a:t>78 % новичков отметили высокую степень влияния адаптации на «включенность» в рабочий процесс)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5517A99B-D874-487F-986A-F8029DCABDA0}" type="parTrans" cxnId="{F40B356C-3432-4D91-9E6D-F49623B18242}">
      <dgm:prSet/>
      <dgm:spPr/>
      <dgm:t>
        <a:bodyPr/>
        <a:lstStyle/>
        <a:p>
          <a:endParaRPr lang="ru-RU"/>
        </a:p>
      </dgm:t>
    </dgm:pt>
    <dgm:pt modelId="{A696BBB9-330D-483B-90B4-4277F005EC3A}" type="sibTrans" cxnId="{F40B356C-3432-4D91-9E6D-F49623B18242}">
      <dgm:prSet/>
      <dgm:spPr/>
      <dgm:t>
        <a:bodyPr/>
        <a:lstStyle/>
        <a:p>
          <a:endParaRPr lang="ru-RU"/>
        </a:p>
      </dgm:t>
    </dgm:pt>
    <dgm:pt modelId="{EFDABE35-0048-4589-AF3D-8958956C43B7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80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организации 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80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профессиональной адаптации </a:t>
          </a:r>
        </a:p>
        <a:p>
          <a:pPr algn="ctr">
            <a:lnSpc>
              <a:spcPct val="90000"/>
            </a:lnSpc>
            <a:spcAft>
              <a:spcPct val="35000"/>
            </a:spcAft>
          </a:pPr>
          <a:r>
            <a:rPr lang="ru-RU" sz="1400" dirty="0" smtClean="0">
              <a:latin typeface="Bookman Old Style" panose="02050604050505020204" pitchFamily="18" charset="0"/>
            </a:rPr>
            <a:t>  </a:t>
          </a:r>
          <a:r>
            <a:rPr lang="ru-RU" sz="1400" i="1" dirty="0" smtClean="0">
              <a:latin typeface="Bookman Old Style" panose="02050604050505020204" pitchFamily="18" charset="0"/>
            </a:rPr>
            <a:t>(96% участников процесса подтвердили повышение уровня организации адаптации в соответствии с новыми подходами)  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2328C031-A295-46BF-85AE-5F7EA5BAC295}" type="parTrans" cxnId="{F8C501D7-7A4C-4E30-83D7-EECC520FC882}">
      <dgm:prSet/>
      <dgm:spPr/>
      <dgm:t>
        <a:bodyPr/>
        <a:lstStyle/>
        <a:p>
          <a:endParaRPr lang="ru-RU"/>
        </a:p>
      </dgm:t>
    </dgm:pt>
    <dgm:pt modelId="{29BBC9B4-6FCF-4DEF-9869-5A51B5443300}" type="sibTrans" cxnId="{F8C501D7-7A4C-4E30-83D7-EECC520FC882}">
      <dgm:prSet/>
      <dgm:spPr/>
      <dgm:t>
        <a:bodyPr/>
        <a:lstStyle/>
        <a:p>
          <a:endParaRPr lang="ru-RU"/>
        </a:p>
      </dgm:t>
    </dgm:pt>
    <dgm:pt modelId="{F6CB613A-CC0F-4356-BB1D-95F414453069}" type="pres">
      <dgm:prSet presAssocID="{9FC4052C-ADC3-4C35-BB26-93F92759681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7CBF27-4919-437D-8FED-23DBBEDA86F1}" type="pres">
      <dgm:prSet presAssocID="{CACBA994-18D9-4AE3-ABE9-BD73441544D5}" presName="parentLin" presStyleCnt="0"/>
      <dgm:spPr/>
    </dgm:pt>
    <dgm:pt modelId="{0F908B4B-1E7B-44DE-96B6-058C73F164C7}" type="pres">
      <dgm:prSet presAssocID="{CACBA994-18D9-4AE3-ABE9-BD73441544D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A2B0608-92F5-48C2-8044-B183425B4336}" type="pres">
      <dgm:prSet presAssocID="{CACBA994-18D9-4AE3-ABE9-BD73441544D5}" presName="parentText" presStyleLbl="node1" presStyleIdx="0" presStyleCnt="3" custScaleX="125606" custScaleY="160304" custLinFactX="539" custLinFactNeighborX="100000" custLinFactNeighborY="-117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B0DDE-F0BB-453B-9494-96C6C7B7AA0F}" type="pres">
      <dgm:prSet presAssocID="{CACBA994-18D9-4AE3-ABE9-BD73441544D5}" presName="negativeSpace" presStyleCnt="0"/>
      <dgm:spPr/>
    </dgm:pt>
    <dgm:pt modelId="{7594A749-C8C9-42D3-99B0-14AC9BAC98A4}" type="pres">
      <dgm:prSet presAssocID="{CACBA994-18D9-4AE3-ABE9-BD73441544D5}" presName="childText" presStyleLbl="conFgAcc1" presStyleIdx="0" presStyleCnt="3">
        <dgm:presLayoutVars>
          <dgm:bulletEnabled val="1"/>
        </dgm:presLayoutVars>
      </dgm:prSet>
      <dgm:spPr/>
    </dgm:pt>
    <dgm:pt modelId="{F4DBAB36-9768-47C9-A1E7-8E1359EE2FB7}" type="pres">
      <dgm:prSet presAssocID="{1F9D284C-321D-4443-8C46-DBC9015F25D6}" presName="spaceBetweenRectangles" presStyleCnt="0"/>
      <dgm:spPr/>
    </dgm:pt>
    <dgm:pt modelId="{86D98D3C-4B8D-49DE-A050-A1635964A09D}" type="pres">
      <dgm:prSet presAssocID="{A523D397-AB97-41C4-ABD7-9EB3E2485F09}" presName="parentLin" presStyleCnt="0"/>
      <dgm:spPr/>
    </dgm:pt>
    <dgm:pt modelId="{B4853A19-24B9-4CE1-8F32-E769F8E17697}" type="pres">
      <dgm:prSet presAssocID="{A523D397-AB97-41C4-ABD7-9EB3E2485F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B69E12D-B115-4FE4-BE04-CFB4DC2F79B7}" type="pres">
      <dgm:prSet presAssocID="{A523D397-AB97-41C4-ABD7-9EB3E2485F09}" presName="parentText" presStyleLbl="node1" presStyleIdx="1" presStyleCnt="3" custScaleX="123718" custScaleY="166142" custLinFactX="1887" custLinFactNeighborX="100000" custLinFactNeighborY="-261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E8CD5-AAAF-487A-A5A6-2EF3156CEE83}" type="pres">
      <dgm:prSet presAssocID="{A523D397-AB97-41C4-ABD7-9EB3E2485F09}" presName="negativeSpace" presStyleCnt="0"/>
      <dgm:spPr/>
    </dgm:pt>
    <dgm:pt modelId="{EF6C93BD-A1DF-4278-ABCB-225F73ECE241}" type="pres">
      <dgm:prSet presAssocID="{A523D397-AB97-41C4-ABD7-9EB3E2485F09}" presName="childText" presStyleLbl="conFgAcc1" presStyleIdx="1" presStyleCnt="3">
        <dgm:presLayoutVars>
          <dgm:bulletEnabled val="1"/>
        </dgm:presLayoutVars>
      </dgm:prSet>
      <dgm:spPr/>
    </dgm:pt>
    <dgm:pt modelId="{D58D3166-DFEB-4B6A-8E93-EE4F18959092}" type="pres">
      <dgm:prSet presAssocID="{A696BBB9-330D-483B-90B4-4277F005EC3A}" presName="spaceBetweenRectangles" presStyleCnt="0"/>
      <dgm:spPr/>
    </dgm:pt>
    <dgm:pt modelId="{CABC5412-4DE6-4458-A1DE-A7D44D2DDDE7}" type="pres">
      <dgm:prSet presAssocID="{EFDABE35-0048-4589-AF3D-8958956C43B7}" presName="parentLin" presStyleCnt="0"/>
      <dgm:spPr/>
    </dgm:pt>
    <dgm:pt modelId="{4E0E829C-CBD3-4ED8-8036-6A33A904AAF3}" type="pres">
      <dgm:prSet presAssocID="{EFDABE35-0048-4589-AF3D-8958956C43B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BEA0060-FAE7-4978-9C6A-1F53B63FCD4F}" type="pres">
      <dgm:prSet presAssocID="{EFDABE35-0048-4589-AF3D-8958956C43B7}" presName="parentText" presStyleLbl="node1" presStyleIdx="2" presStyleCnt="3" custScaleX="127762" custScaleY="205914" custLinFactX="1887" custLinFactNeighborX="100000" custLinFactNeighborY="-463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30E05-CDAD-420D-974B-97AD0871B8E0}" type="pres">
      <dgm:prSet presAssocID="{EFDABE35-0048-4589-AF3D-8958956C43B7}" presName="negativeSpace" presStyleCnt="0"/>
      <dgm:spPr/>
    </dgm:pt>
    <dgm:pt modelId="{7E6B5AB3-0E5B-4EC7-BA16-81CE6B9A6AF3}" type="pres">
      <dgm:prSet presAssocID="{EFDABE35-0048-4589-AF3D-8958956C43B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806F80D-FE92-4A4A-BCAF-AAD2B2CB7DB7}" type="presOf" srcId="{EFDABE35-0048-4589-AF3D-8958956C43B7}" destId="{1BEA0060-FAE7-4978-9C6A-1F53B63FCD4F}" srcOrd="1" destOrd="0" presId="urn:microsoft.com/office/officeart/2005/8/layout/list1"/>
    <dgm:cxn modelId="{F8C501D7-7A4C-4E30-83D7-EECC520FC882}" srcId="{9FC4052C-ADC3-4C35-BB26-93F92759681A}" destId="{EFDABE35-0048-4589-AF3D-8958956C43B7}" srcOrd="2" destOrd="0" parTransId="{2328C031-A295-46BF-85AE-5F7EA5BAC295}" sibTransId="{29BBC9B4-6FCF-4DEF-9869-5A51B5443300}"/>
    <dgm:cxn modelId="{5CEA02CA-ACE3-4CE7-A4AF-B4EAE0A06C4F}" type="presOf" srcId="{CACBA994-18D9-4AE3-ABE9-BD73441544D5}" destId="{3A2B0608-92F5-48C2-8044-B183425B4336}" srcOrd="1" destOrd="0" presId="urn:microsoft.com/office/officeart/2005/8/layout/list1"/>
    <dgm:cxn modelId="{009DCBDF-CB52-4B78-B8E8-37AD15A60CD7}" srcId="{9FC4052C-ADC3-4C35-BB26-93F92759681A}" destId="{CACBA994-18D9-4AE3-ABE9-BD73441544D5}" srcOrd="0" destOrd="0" parTransId="{CE7BF7C0-13E5-440A-963C-EDE431981A2D}" sibTransId="{1F9D284C-321D-4443-8C46-DBC9015F25D6}"/>
    <dgm:cxn modelId="{D00BE74C-4470-4C52-90D2-F557A0A747DC}" type="presOf" srcId="{A523D397-AB97-41C4-ABD7-9EB3E2485F09}" destId="{B4853A19-24B9-4CE1-8F32-E769F8E17697}" srcOrd="0" destOrd="0" presId="urn:microsoft.com/office/officeart/2005/8/layout/list1"/>
    <dgm:cxn modelId="{6F95178B-73FC-4DC2-B9B6-F37AC9A9DB1D}" type="presOf" srcId="{CACBA994-18D9-4AE3-ABE9-BD73441544D5}" destId="{0F908B4B-1E7B-44DE-96B6-058C73F164C7}" srcOrd="0" destOrd="0" presId="urn:microsoft.com/office/officeart/2005/8/layout/list1"/>
    <dgm:cxn modelId="{B219AC62-E9FF-49A5-A7E4-86A4932CAA01}" type="presOf" srcId="{EFDABE35-0048-4589-AF3D-8958956C43B7}" destId="{4E0E829C-CBD3-4ED8-8036-6A33A904AAF3}" srcOrd="0" destOrd="0" presId="urn:microsoft.com/office/officeart/2005/8/layout/list1"/>
    <dgm:cxn modelId="{F40B356C-3432-4D91-9E6D-F49623B18242}" srcId="{9FC4052C-ADC3-4C35-BB26-93F92759681A}" destId="{A523D397-AB97-41C4-ABD7-9EB3E2485F09}" srcOrd="1" destOrd="0" parTransId="{5517A99B-D874-487F-986A-F8029DCABDA0}" sibTransId="{A696BBB9-330D-483B-90B4-4277F005EC3A}"/>
    <dgm:cxn modelId="{998F4D1A-C1C8-403B-BA6D-083186BE32A1}" type="presOf" srcId="{9FC4052C-ADC3-4C35-BB26-93F92759681A}" destId="{F6CB613A-CC0F-4356-BB1D-95F414453069}" srcOrd="0" destOrd="0" presId="urn:microsoft.com/office/officeart/2005/8/layout/list1"/>
    <dgm:cxn modelId="{DA74CD8A-830D-44C7-A3E9-AB1F31A20B2E}" type="presOf" srcId="{A523D397-AB97-41C4-ABD7-9EB3E2485F09}" destId="{7B69E12D-B115-4FE4-BE04-CFB4DC2F79B7}" srcOrd="1" destOrd="0" presId="urn:microsoft.com/office/officeart/2005/8/layout/list1"/>
    <dgm:cxn modelId="{A653AB2C-0316-4C37-A32A-5CDF86E99A00}" type="presParOf" srcId="{F6CB613A-CC0F-4356-BB1D-95F414453069}" destId="{E67CBF27-4919-437D-8FED-23DBBEDA86F1}" srcOrd="0" destOrd="0" presId="urn:microsoft.com/office/officeart/2005/8/layout/list1"/>
    <dgm:cxn modelId="{D7D658E9-4D15-4077-A966-574A91CADFA5}" type="presParOf" srcId="{E67CBF27-4919-437D-8FED-23DBBEDA86F1}" destId="{0F908B4B-1E7B-44DE-96B6-058C73F164C7}" srcOrd="0" destOrd="0" presId="urn:microsoft.com/office/officeart/2005/8/layout/list1"/>
    <dgm:cxn modelId="{C534CB43-F4C2-46C8-A659-4422F223DC48}" type="presParOf" srcId="{E67CBF27-4919-437D-8FED-23DBBEDA86F1}" destId="{3A2B0608-92F5-48C2-8044-B183425B4336}" srcOrd="1" destOrd="0" presId="urn:microsoft.com/office/officeart/2005/8/layout/list1"/>
    <dgm:cxn modelId="{7BDD490A-C236-4EC6-A1FC-25B4C0652A91}" type="presParOf" srcId="{F6CB613A-CC0F-4356-BB1D-95F414453069}" destId="{A0AB0DDE-F0BB-453B-9494-96C6C7B7AA0F}" srcOrd="1" destOrd="0" presId="urn:microsoft.com/office/officeart/2005/8/layout/list1"/>
    <dgm:cxn modelId="{59C76FB1-5C46-4118-AD95-6F6CC827A870}" type="presParOf" srcId="{F6CB613A-CC0F-4356-BB1D-95F414453069}" destId="{7594A749-C8C9-42D3-99B0-14AC9BAC98A4}" srcOrd="2" destOrd="0" presId="urn:microsoft.com/office/officeart/2005/8/layout/list1"/>
    <dgm:cxn modelId="{40C837FA-3A45-4846-BC88-A59A8474AF08}" type="presParOf" srcId="{F6CB613A-CC0F-4356-BB1D-95F414453069}" destId="{F4DBAB36-9768-47C9-A1E7-8E1359EE2FB7}" srcOrd="3" destOrd="0" presId="urn:microsoft.com/office/officeart/2005/8/layout/list1"/>
    <dgm:cxn modelId="{B3E71801-32EB-4D06-8099-BFDFEF0B1F24}" type="presParOf" srcId="{F6CB613A-CC0F-4356-BB1D-95F414453069}" destId="{86D98D3C-4B8D-49DE-A050-A1635964A09D}" srcOrd="4" destOrd="0" presId="urn:microsoft.com/office/officeart/2005/8/layout/list1"/>
    <dgm:cxn modelId="{18407BE1-F0C8-4E46-A2D6-6BC01230A0CF}" type="presParOf" srcId="{86D98D3C-4B8D-49DE-A050-A1635964A09D}" destId="{B4853A19-24B9-4CE1-8F32-E769F8E17697}" srcOrd="0" destOrd="0" presId="urn:microsoft.com/office/officeart/2005/8/layout/list1"/>
    <dgm:cxn modelId="{3F44994E-2118-4996-8577-7A9C65FDA4D0}" type="presParOf" srcId="{86D98D3C-4B8D-49DE-A050-A1635964A09D}" destId="{7B69E12D-B115-4FE4-BE04-CFB4DC2F79B7}" srcOrd="1" destOrd="0" presId="urn:microsoft.com/office/officeart/2005/8/layout/list1"/>
    <dgm:cxn modelId="{ACAA7844-24F9-4CA2-8753-971AFD779A68}" type="presParOf" srcId="{F6CB613A-CC0F-4356-BB1D-95F414453069}" destId="{3EFE8CD5-AAAF-487A-A5A6-2EF3156CEE83}" srcOrd="5" destOrd="0" presId="urn:microsoft.com/office/officeart/2005/8/layout/list1"/>
    <dgm:cxn modelId="{DDD5D80D-6B0B-4371-B9FC-52145885456B}" type="presParOf" srcId="{F6CB613A-CC0F-4356-BB1D-95F414453069}" destId="{EF6C93BD-A1DF-4278-ABCB-225F73ECE241}" srcOrd="6" destOrd="0" presId="urn:microsoft.com/office/officeart/2005/8/layout/list1"/>
    <dgm:cxn modelId="{DE599964-2B8A-4757-B98F-53CD6CFB54A9}" type="presParOf" srcId="{F6CB613A-CC0F-4356-BB1D-95F414453069}" destId="{D58D3166-DFEB-4B6A-8E93-EE4F18959092}" srcOrd="7" destOrd="0" presId="urn:microsoft.com/office/officeart/2005/8/layout/list1"/>
    <dgm:cxn modelId="{A6C09ED9-F487-4852-A398-8FC201F0EBDD}" type="presParOf" srcId="{F6CB613A-CC0F-4356-BB1D-95F414453069}" destId="{CABC5412-4DE6-4458-A1DE-A7D44D2DDDE7}" srcOrd="8" destOrd="0" presId="urn:microsoft.com/office/officeart/2005/8/layout/list1"/>
    <dgm:cxn modelId="{E54240DF-6956-42B8-99B4-2570A0F7D1CC}" type="presParOf" srcId="{CABC5412-4DE6-4458-A1DE-A7D44D2DDDE7}" destId="{4E0E829C-CBD3-4ED8-8036-6A33A904AAF3}" srcOrd="0" destOrd="0" presId="urn:microsoft.com/office/officeart/2005/8/layout/list1"/>
    <dgm:cxn modelId="{F6314D75-9923-4BA1-BBE2-A371E0EC4599}" type="presParOf" srcId="{CABC5412-4DE6-4458-A1DE-A7D44D2DDDE7}" destId="{1BEA0060-FAE7-4978-9C6A-1F53B63FCD4F}" srcOrd="1" destOrd="0" presId="urn:microsoft.com/office/officeart/2005/8/layout/list1"/>
    <dgm:cxn modelId="{85600A89-B71E-47C7-9920-B8E6C521A497}" type="presParOf" srcId="{F6CB613A-CC0F-4356-BB1D-95F414453069}" destId="{07A30E05-CDAD-420D-974B-97AD0871B8E0}" srcOrd="9" destOrd="0" presId="urn:microsoft.com/office/officeart/2005/8/layout/list1"/>
    <dgm:cxn modelId="{67F70972-FD04-4B50-9E8B-A91FB836ADCA}" type="presParOf" srcId="{F6CB613A-CC0F-4356-BB1D-95F414453069}" destId="{7E6B5AB3-0E5B-4EC7-BA16-81CE6B9A6AF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ECDC89-1D08-4126-8D0C-5FA009B5F650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00E945-9DA3-4897-B382-258E43544CB4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удовлетворенности служащих обучением </a:t>
          </a:r>
        </a:p>
        <a:p>
          <a:pPr algn="ctr"/>
          <a:r>
            <a:rPr lang="ru-RU" sz="1400" i="1" dirty="0" smtClean="0">
              <a:latin typeface="Bookman Old Style" panose="02050604050505020204" pitchFamily="18" charset="0"/>
            </a:rPr>
            <a:t>(от 6,8 балла до 9,2 по 10 бальной шкале)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95453BCD-7C5C-4AD1-9BDF-E4F3E1CF6EF2}" type="parTrans" cxnId="{860C6666-379F-4D2F-9191-C709E477B71E}">
      <dgm:prSet/>
      <dgm:spPr/>
      <dgm:t>
        <a:bodyPr/>
        <a:lstStyle/>
        <a:p>
          <a:endParaRPr lang="ru-RU"/>
        </a:p>
      </dgm:t>
    </dgm:pt>
    <dgm:pt modelId="{1002341C-8DD7-487C-8FD8-A4CF09A6CB74}" type="sibTrans" cxnId="{860C6666-379F-4D2F-9191-C709E477B71E}">
      <dgm:prSet/>
      <dgm:spPr/>
      <dgm:t>
        <a:bodyPr/>
        <a:lstStyle/>
        <a:p>
          <a:endParaRPr lang="ru-RU"/>
        </a:p>
      </dgm:t>
    </dgm:pt>
    <dgm:pt modelId="{9AA43BE7-5026-4C8F-B5CA-6998B4B82F2E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профессиональный уровень наставников </a:t>
          </a:r>
        </a:p>
        <a:p>
          <a:pPr algn="ctr"/>
          <a:r>
            <a:rPr lang="ru-RU" sz="1400" i="1" dirty="0" smtClean="0">
              <a:latin typeface="Bookman Old Style" panose="02050604050505020204" pitchFamily="18" charset="0"/>
            </a:rPr>
            <a:t>(87 % наставников отметили эффективность проведённых для наставников обучающих мероприятий)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BCFED954-5FA4-42A9-8C4F-0E8A125BBB86}" type="parTrans" cxnId="{36411BB5-8C01-49A5-A583-9B1329BEDC14}">
      <dgm:prSet/>
      <dgm:spPr/>
      <dgm:t>
        <a:bodyPr/>
        <a:lstStyle/>
        <a:p>
          <a:endParaRPr lang="ru-RU"/>
        </a:p>
      </dgm:t>
    </dgm:pt>
    <dgm:pt modelId="{E91490A1-96FF-48AF-B144-75429E5A2A99}" type="sibTrans" cxnId="{36411BB5-8C01-49A5-A583-9B1329BEDC14}">
      <dgm:prSet/>
      <dgm:spPr/>
      <dgm:t>
        <a:bodyPr/>
        <a:lstStyle/>
        <a:p>
          <a:endParaRPr lang="ru-RU"/>
        </a:p>
      </dgm:t>
    </dgm:pt>
    <dgm:pt modelId="{308199FA-B22C-48D1-96F7-FADA3EFCC0E3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ct val="90000"/>
            </a:lnSpc>
          </a:pPr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исполнительской дисциплины и качество исполнения отдельных профессиональных функций </a:t>
          </a:r>
        </a:p>
        <a:p>
          <a:pPr algn="ctr">
            <a:lnSpc>
              <a:spcPct val="100000"/>
            </a:lnSpc>
          </a:pPr>
          <a:r>
            <a:rPr lang="ru-RU" sz="1400" dirty="0" smtClean="0"/>
            <a:t>(</a:t>
          </a:r>
          <a:r>
            <a:rPr lang="ru-RU" sz="1400" i="1" dirty="0" smtClean="0">
              <a:latin typeface="Bookman Old Style" panose="02050604050505020204" pitchFamily="18" charset="0"/>
            </a:rPr>
            <a:t>66% наставников отметили улучшение по данному показателю, 97% руководителей ОИВ  отметили повышение качества исполнения функций </a:t>
          </a:r>
        </a:p>
        <a:p>
          <a:pPr algn="ctr">
            <a:lnSpc>
              <a:spcPct val="90000"/>
            </a:lnSpc>
          </a:pPr>
          <a:r>
            <a:rPr lang="ru-RU" sz="1400" i="1" dirty="0" smtClean="0">
              <a:latin typeface="Bookman Old Style" panose="02050604050505020204" pitchFamily="18" charset="0"/>
            </a:rPr>
            <a:t>по 9 профессиональным направлениям )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0272C9AE-732F-4738-A7AF-112A08A6F014}" type="parTrans" cxnId="{6C74F69E-F23B-4013-85A1-C5DF9DBB8015}">
      <dgm:prSet/>
      <dgm:spPr/>
      <dgm:t>
        <a:bodyPr/>
        <a:lstStyle/>
        <a:p>
          <a:endParaRPr lang="ru-RU"/>
        </a:p>
      </dgm:t>
    </dgm:pt>
    <dgm:pt modelId="{C7BED9B3-D16F-4C87-A248-6BB0ED104F7E}" type="sibTrans" cxnId="{6C74F69E-F23B-4013-85A1-C5DF9DBB8015}">
      <dgm:prSet/>
      <dgm:spPr/>
      <dgm:t>
        <a:bodyPr/>
        <a:lstStyle/>
        <a:p>
          <a:endParaRPr lang="ru-RU"/>
        </a:p>
      </dgm:t>
    </dgm:pt>
    <dgm:pt modelId="{B7BDFCB0-81FE-4FAE-A7C3-66A044F76806}" type="pres">
      <dgm:prSet presAssocID="{FFECDC89-1D08-4126-8D0C-5FA009B5F6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AD2AC-56A4-4316-8031-C3296188FD78}" type="pres">
      <dgm:prSet presAssocID="{3900E945-9DA3-4897-B382-258E43544CB4}" presName="parentLin" presStyleCnt="0"/>
      <dgm:spPr/>
    </dgm:pt>
    <dgm:pt modelId="{3AEEC584-7AC4-43E6-A6EB-229CBDB59EB1}" type="pres">
      <dgm:prSet presAssocID="{3900E945-9DA3-4897-B382-258E43544CB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725F4C8-B651-45C6-98F2-3E4E36112AA7}" type="pres">
      <dgm:prSet presAssocID="{3900E945-9DA3-4897-B382-258E43544CB4}" presName="parentText" presStyleLbl="node1" presStyleIdx="0" presStyleCnt="3" custScaleX="136327" custScaleY="805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05145-DAB0-41A2-A20B-40201A201EE8}" type="pres">
      <dgm:prSet presAssocID="{3900E945-9DA3-4897-B382-258E43544CB4}" presName="negativeSpace" presStyleCnt="0"/>
      <dgm:spPr/>
    </dgm:pt>
    <dgm:pt modelId="{36E0A05F-2EF9-4574-A2A4-1E727692B200}" type="pres">
      <dgm:prSet presAssocID="{3900E945-9DA3-4897-B382-258E43544CB4}" presName="childText" presStyleLbl="conFgAcc1" presStyleIdx="0" presStyleCnt="3">
        <dgm:presLayoutVars>
          <dgm:bulletEnabled val="1"/>
        </dgm:presLayoutVars>
      </dgm:prSet>
      <dgm:spPr/>
    </dgm:pt>
    <dgm:pt modelId="{EDFC130C-E1A4-4A7F-9F13-B08536D688C1}" type="pres">
      <dgm:prSet presAssocID="{1002341C-8DD7-487C-8FD8-A4CF09A6CB74}" presName="spaceBetweenRectangles" presStyleCnt="0"/>
      <dgm:spPr/>
    </dgm:pt>
    <dgm:pt modelId="{A664BFF9-5F93-45F3-B4B0-8B479D8E7543}" type="pres">
      <dgm:prSet presAssocID="{9AA43BE7-5026-4C8F-B5CA-6998B4B82F2E}" presName="parentLin" presStyleCnt="0"/>
      <dgm:spPr/>
    </dgm:pt>
    <dgm:pt modelId="{838FF2DA-81A4-4A1F-9C39-DD3624A1AF6C}" type="pres">
      <dgm:prSet presAssocID="{9AA43BE7-5026-4C8F-B5CA-6998B4B82F2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3565045-714F-46C1-9F75-8D729233F87A}" type="pres">
      <dgm:prSet presAssocID="{9AA43BE7-5026-4C8F-B5CA-6998B4B82F2E}" presName="parentText" presStyleLbl="node1" presStyleIdx="1" presStyleCnt="3" custScaleX="135342" custScaleY="71410" custLinFactNeighborX="4026" custLinFactNeighborY="-445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C4C46-DD74-4BD9-90AA-7F335DE18D32}" type="pres">
      <dgm:prSet presAssocID="{9AA43BE7-5026-4C8F-B5CA-6998B4B82F2E}" presName="negativeSpace" presStyleCnt="0"/>
      <dgm:spPr/>
    </dgm:pt>
    <dgm:pt modelId="{44C13EE3-EA1E-4F71-82ED-B9AB20AB3AF9}" type="pres">
      <dgm:prSet presAssocID="{9AA43BE7-5026-4C8F-B5CA-6998B4B82F2E}" presName="childText" presStyleLbl="conFgAcc1" presStyleIdx="1" presStyleCnt="3" custLinFactY="14499" custLinFactNeighborY="100000">
        <dgm:presLayoutVars>
          <dgm:bulletEnabled val="1"/>
        </dgm:presLayoutVars>
      </dgm:prSet>
      <dgm:spPr/>
    </dgm:pt>
    <dgm:pt modelId="{CCBF1FDE-34B0-4815-B585-639377816B8B}" type="pres">
      <dgm:prSet presAssocID="{E91490A1-96FF-48AF-B144-75429E5A2A99}" presName="spaceBetweenRectangles" presStyleCnt="0"/>
      <dgm:spPr/>
    </dgm:pt>
    <dgm:pt modelId="{3E0C76B2-48AE-491F-89BD-648BB7AB8141}" type="pres">
      <dgm:prSet presAssocID="{308199FA-B22C-48D1-96F7-FADA3EFCC0E3}" presName="parentLin" presStyleCnt="0"/>
      <dgm:spPr/>
    </dgm:pt>
    <dgm:pt modelId="{E94D1D9D-C977-4CE1-A3AF-4EC1A830B68B}" type="pres">
      <dgm:prSet presAssocID="{308199FA-B22C-48D1-96F7-FADA3EFCC0E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E2926CA-57E3-4BE6-81AB-2114C8F15B40}" type="pres">
      <dgm:prSet presAssocID="{308199FA-B22C-48D1-96F7-FADA3EFCC0E3}" presName="parentText" presStyleLbl="node1" presStyleIdx="2" presStyleCnt="3" custScaleX="135866" custScaleY="118135" custLinFactNeighborX="4229" custLinFactNeighborY="-890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52675-45AD-47F2-A83B-9F3E27FFA9C8}" type="pres">
      <dgm:prSet presAssocID="{308199FA-B22C-48D1-96F7-FADA3EFCC0E3}" presName="negativeSpace" presStyleCnt="0"/>
      <dgm:spPr/>
    </dgm:pt>
    <dgm:pt modelId="{5ADF9EEE-1D00-4615-B8DE-0ACE6C04B803}" type="pres">
      <dgm:prSet presAssocID="{308199FA-B22C-48D1-96F7-FADA3EFCC0E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31D1B07-2292-4805-9993-965DA0C78FC0}" type="presOf" srcId="{3900E945-9DA3-4897-B382-258E43544CB4}" destId="{3AEEC584-7AC4-43E6-A6EB-229CBDB59EB1}" srcOrd="0" destOrd="0" presId="urn:microsoft.com/office/officeart/2005/8/layout/list1"/>
    <dgm:cxn modelId="{510EED08-696D-4514-9B76-EA555228BE2C}" type="presOf" srcId="{FFECDC89-1D08-4126-8D0C-5FA009B5F650}" destId="{B7BDFCB0-81FE-4FAE-A7C3-66A044F76806}" srcOrd="0" destOrd="0" presId="urn:microsoft.com/office/officeart/2005/8/layout/list1"/>
    <dgm:cxn modelId="{A1F86CEA-1309-4A1E-A09B-07D966C67987}" type="presOf" srcId="{3900E945-9DA3-4897-B382-258E43544CB4}" destId="{1725F4C8-B651-45C6-98F2-3E4E36112AA7}" srcOrd="1" destOrd="0" presId="urn:microsoft.com/office/officeart/2005/8/layout/list1"/>
    <dgm:cxn modelId="{577FBF22-25BC-4911-A946-92982836C1E4}" type="presOf" srcId="{308199FA-B22C-48D1-96F7-FADA3EFCC0E3}" destId="{E94D1D9D-C977-4CE1-A3AF-4EC1A830B68B}" srcOrd="0" destOrd="0" presId="urn:microsoft.com/office/officeart/2005/8/layout/list1"/>
    <dgm:cxn modelId="{2C4748C4-962D-43D5-B64E-09B4E8FAEAC6}" type="presOf" srcId="{9AA43BE7-5026-4C8F-B5CA-6998B4B82F2E}" destId="{73565045-714F-46C1-9F75-8D729233F87A}" srcOrd="1" destOrd="0" presId="urn:microsoft.com/office/officeart/2005/8/layout/list1"/>
    <dgm:cxn modelId="{860C6666-379F-4D2F-9191-C709E477B71E}" srcId="{FFECDC89-1D08-4126-8D0C-5FA009B5F650}" destId="{3900E945-9DA3-4897-B382-258E43544CB4}" srcOrd="0" destOrd="0" parTransId="{95453BCD-7C5C-4AD1-9BDF-E4F3E1CF6EF2}" sibTransId="{1002341C-8DD7-487C-8FD8-A4CF09A6CB74}"/>
    <dgm:cxn modelId="{37E3AC02-936F-4A52-A2EA-FF5620947B1E}" type="presOf" srcId="{308199FA-B22C-48D1-96F7-FADA3EFCC0E3}" destId="{4E2926CA-57E3-4BE6-81AB-2114C8F15B40}" srcOrd="1" destOrd="0" presId="urn:microsoft.com/office/officeart/2005/8/layout/list1"/>
    <dgm:cxn modelId="{6C74F69E-F23B-4013-85A1-C5DF9DBB8015}" srcId="{FFECDC89-1D08-4126-8D0C-5FA009B5F650}" destId="{308199FA-B22C-48D1-96F7-FADA3EFCC0E3}" srcOrd="2" destOrd="0" parTransId="{0272C9AE-732F-4738-A7AF-112A08A6F014}" sibTransId="{C7BED9B3-D16F-4C87-A248-6BB0ED104F7E}"/>
    <dgm:cxn modelId="{36411BB5-8C01-49A5-A583-9B1329BEDC14}" srcId="{FFECDC89-1D08-4126-8D0C-5FA009B5F650}" destId="{9AA43BE7-5026-4C8F-B5CA-6998B4B82F2E}" srcOrd="1" destOrd="0" parTransId="{BCFED954-5FA4-42A9-8C4F-0E8A125BBB86}" sibTransId="{E91490A1-96FF-48AF-B144-75429E5A2A99}"/>
    <dgm:cxn modelId="{56BD8ED7-43E7-47D8-8AF5-C6BEA423CEEA}" type="presOf" srcId="{9AA43BE7-5026-4C8F-B5CA-6998B4B82F2E}" destId="{838FF2DA-81A4-4A1F-9C39-DD3624A1AF6C}" srcOrd="0" destOrd="0" presId="urn:microsoft.com/office/officeart/2005/8/layout/list1"/>
    <dgm:cxn modelId="{0366E356-7DD6-4E95-BF12-BFF12E392946}" type="presParOf" srcId="{B7BDFCB0-81FE-4FAE-A7C3-66A044F76806}" destId="{33EAD2AC-56A4-4316-8031-C3296188FD78}" srcOrd="0" destOrd="0" presId="urn:microsoft.com/office/officeart/2005/8/layout/list1"/>
    <dgm:cxn modelId="{EE3AA168-31DD-4379-B3FE-6AFD532E6AE4}" type="presParOf" srcId="{33EAD2AC-56A4-4316-8031-C3296188FD78}" destId="{3AEEC584-7AC4-43E6-A6EB-229CBDB59EB1}" srcOrd="0" destOrd="0" presId="urn:microsoft.com/office/officeart/2005/8/layout/list1"/>
    <dgm:cxn modelId="{F2131DA9-DEBA-4F50-B713-6F8C68A51932}" type="presParOf" srcId="{33EAD2AC-56A4-4316-8031-C3296188FD78}" destId="{1725F4C8-B651-45C6-98F2-3E4E36112AA7}" srcOrd="1" destOrd="0" presId="urn:microsoft.com/office/officeart/2005/8/layout/list1"/>
    <dgm:cxn modelId="{33B433BA-B411-4C34-BCD8-347F4578856F}" type="presParOf" srcId="{B7BDFCB0-81FE-4FAE-A7C3-66A044F76806}" destId="{8F705145-DAB0-41A2-A20B-40201A201EE8}" srcOrd="1" destOrd="0" presId="urn:microsoft.com/office/officeart/2005/8/layout/list1"/>
    <dgm:cxn modelId="{8DBCB2F0-C908-436C-AD45-31C2DADEA225}" type="presParOf" srcId="{B7BDFCB0-81FE-4FAE-A7C3-66A044F76806}" destId="{36E0A05F-2EF9-4574-A2A4-1E727692B200}" srcOrd="2" destOrd="0" presId="urn:microsoft.com/office/officeart/2005/8/layout/list1"/>
    <dgm:cxn modelId="{BCBA68F1-F14A-413D-A90D-8476ED222DAB}" type="presParOf" srcId="{B7BDFCB0-81FE-4FAE-A7C3-66A044F76806}" destId="{EDFC130C-E1A4-4A7F-9F13-B08536D688C1}" srcOrd="3" destOrd="0" presId="urn:microsoft.com/office/officeart/2005/8/layout/list1"/>
    <dgm:cxn modelId="{5AB2A7D4-F6D7-4622-964F-F3DDA6B700D8}" type="presParOf" srcId="{B7BDFCB0-81FE-4FAE-A7C3-66A044F76806}" destId="{A664BFF9-5F93-45F3-B4B0-8B479D8E7543}" srcOrd="4" destOrd="0" presId="urn:microsoft.com/office/officeart/2005/8/layout/list1"/>
    <dgm:cxn modelId="{FDE16C6E-AA9D-4959-A6E6-8B57315DA162}" type="presParOf" srcId="{A664BFF9-5F93-45F3-B4B0-8B479D8E7543}" destId="{838FF2DA-81A4-4A1F-9C39-DD3624A1AF6C}" srcOrd="0" destOrd="0" presId="urn:microsoft.com/office/officeart/2005/8/layout/list1"/>
    <dgm:cxn modelId="{E25F4098-0A23-4D55-A718-D79F307CF5A0}" type="presParOf" srcId="{A664BFF9-5F93-45F3-B4B0-8B479D8E7543}" destId="{73565045-714F-46C1-9F75-8D729233F87A}" srcOrd="1" destOrd="0" presId="urn:microsoft.com/office/officeart/2005/8/layout/list1"/>
    <dgm:cxn modelId="{5FA66D22-56F3-488D-BC57-DBCFA5A6901F}" type="presParOf" srcId="{B7BDFCB0-81FE-4FAE-A7C3-66A044F76806}" destId="{085C4C46-DD74-4BD9-90AA-7F335DE18D32}" srcOrd="5" destOrd="0" presId="urn:microsoft.com/office/officeart/2005/8/layout/list1"/>
    <dgm:cxn modelId="{7DB3ED85-B7AF-46FD-8095-5E12151D3644}" type="presParOf" srcId="{B7BDFCB0-81FE-4FAE-A7C3-66A044F76806}" destId="{44C13EE3-EA1E-4F71-82ED-B9AB20AB3AF9}" srcOrd="6" destOrd="0" presId="urn:microsoft.com/office/officeart/2005/8/layout/list1"/>
    <dgm:cxn modelId="{6A7BBFB8-A198-4F46-AFE0-9CB12C9733F4}" type="presParOf" srcId="{B7BDFCB0-81FE-4FAE-A7C3-66A044F76806}" destId="{CCBF1FDE-34B0-4815-B585-639377816B8B}" srcOrd="7" destOrd="0" presId="urn:microsoft.com/office/officeart/2005/8/layout/list1"/>
    <dgm:cxn modelId="{9F58010F-DA93-45C7-8AB4-7D1E14762527}" type="presParOf" srcId="{B7BDFCB0-81FE-4FAE-A7C3-66A044F76806}" destId="{3E0C76B2-48AE-491F-89BD-648BB7AB8141}" srcOrd="8" destOrd="0" presId="urn:microsoft.com/office/officeart/2005/8/layout/list1"/>
    <dgm:cxn modelId="{9FFCCC2E-474B-47F0-86A4-E8AC8B87EC98}" type="presParOf" srcId="{3E0C76B2-48AE-491F-89BD-648BB7AB8141}" destId="{E94D1D9D-C977-4CE1-A3AF-4EC1A830B68B}" srcOrd="0" destOrd="0" presId="urn:microsoft.com/office/officeart/2005/8/layout/list1"/>
    <dgm:cxn modelId="{11A968A2-8E43-49B1-99AB-A08C4A06C332}" type="presParOf" srcId="{3E0C76B2-48AE-491F-89BD-648BB7AB8141}" destId="{4E2926CA-57E3-4BE6-81AB-2114C8F15B40}" srcOrd="1" destOrd="0" presId="urn:microsoft.com/office/officeart/2005/8/layout/list1"/>
    <dgm:cxn modelId="{CBEF146E-808C-4E44-8E1A-09CCD8B521EA}" type="presParOf" srcId="{B7BDFCB0-81FE-4FAE-A7C3-66A044F76806}" destId="{CF552675-45AD-47F2-A83B-9F3E27FFA9C8}" srcOrd="9" destOrd="0" presId="urn:microsoft.com/office/officeart/2005/8/layout/list1"/>
    <dgm:cxn modelId="{B8F75D1D-9FB6-4358-937D-8A3B091407FF}" type="presParOf" srcId="{B7BDFCB0-81FE-4FAE-A7C3-66A044F76806}" destId="{5ADF9EEE-1D00-4615-B8DE-0ACE6C04B80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FC4052C-ADC3-4C35-BB26-93F92759681A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ACBA994-18D9-4AE3-ABE9-BD73441544D5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20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 </a:t>
          </a:r>
          <a:endParaRPr lang="ru-RU" sz="1200" i="1" dirty="0">
            <a:latin typeface="Bookman Old Style" panose="02050604050505020204" pitchFamily="18" charset="0"/>
          </a:endParaRPr>
        </a:p>
      </dgm:t>
    </dgm:pt>
    <dgm:pt modelId="{CE7BF7C0-13E5-440A-963C-EDE431981A2D}" type="parTrans" cxnId="{009DCBDF-CB52-4B78-B8E8-37AD15A60CD7}">
      <dgm:prSet/>
      <dgm:spPr/>
      <dgm:t>
        <a:bodyPr/>
        <a:lstStyle/>
        <a:p>
          <a:endParaRPr lang="ru-RU"/>
        </a:p>
      </dgm:t>
    </dgm:pt>
    <dgm:pt modelId="{1F9D284C-321D-4443-8C46-DBC9015F25D6}" type="sibTrans" cxnId="{009DCBDF-CB52-4B78-B8E8-37AD15A60CD7}">
      <dgm:prSet/>
      <dgm:spPr/>
      <dgm:t>
        <a:bodyPr/>
        <a:lstStyle/>
        <a:p>
          <a:endParaRPr lang="ru-RU"/>
        </a:p>
      </dgm:t>
    </dgm:pt>
    <dgm:pt modelId="{A523D397-AB97-41C4-ABD7-9EB3E2485F09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0" u="none" dirty="0" smtClean="0">
              <a:solidFill>
                <a:srgbClr val="7030A0"/>
              </a:solidFill>
              <a:latin typeface="Bookman Old Style" panose="02050604050505020204" pitchFamily="18" charset="0"/>
            </a:rPr>
            <a:t>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5517A99B-D874-487F-986A-F8029DCABDA0}" type="parTrans" cxnId="{F40B356C-3432-4D91-9E6D-F49623B18242}">
      <dgm:prSet/>
      <dgm:spPr/>
      <dgm:t>
        <a:bodyPr/>
        <a:lstStyle/>
        <a:p>
          <a:endParaRPr lang="ru-RU"/>
        </a:p>
      </dgm:t>
    </dgm:pt>
    <dgm:pt modelId="{A696BBB9-330D-483B-90B4-4277F005EC3A}" type="sibTrans" cxnId="{F40B356C-3432-4D91-9E6D-F49623B18242}">
      <dgm:prSet/>
      <dgm:spPr/>
      <dgm:t>
        <a:bodyPr/>
        <a:lstStyle/>
        <a:p>
          <a:endParaRPr lang="ru-RU"/>
        </a:p>
      </dgm:t>
    </dgm:pt>
    <dgm:pt modelId="{F6CB613A-CC0F-4356-BB1D-95F414453069}" type="pres">
      <dgm:prSet presAssocID="{9FC4052C-ADC3-4C35-BB26-93F92759681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7CBF27-4919-437D-8FED-23DBBEDA86F1}" type="pres">
      <dgm:prSet presAssocID="{CACBA994-18D9-4AE3-ABE9-BD73441544D5}" presName="parentLin" presStyleCnt="0"/>
      <dgm:spPr/>
    </dgm:pt>
    <dgm:pt modelId="{0F908B4B-1E7B-44DE-96B6-058C73F164C7}" type="pres">
      <dgm:prSet presAssocID="{CACBA994-18D9-4AE3-ABE9-BD73441544D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A2B0608-92F5-48C2-8044-B183425B4336}" type="pres">
      <dgm:prSet presAssocID="{CACBA994-18D9-4AE3-ABE9-BD73441544D5}" presName="parentText" presStyleLbl="node1" presStyleIdx="0" presStyleCnt="2" custScaleX="129650" custScaleY="81635" custLinFactNeighborX="34233" custLinFactNeighborY="-81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B0DDE-F0BB-453B-9494-96C6C7B7AA0F}" type="pres">
      <dgm:prSet presAssocID="{CACBA994-18D9-4AE3-ABE9-BD73441544D5}" presName="negativeSpace" presStyleCnt="0"/>
      <dgm:spPr/>
    </dgm:pt>
    <dgm:pt modelId="{7594A749-C8C9-42D3-99B0-14AC9BAC98A4}" type="pres">
      <dgm:prSet presAssocID="{CACBA994-18D9-4AE3-ABE9-BD73441544D5}" presName="childText" presStyleLbl="conFgAcc1" presStyleIdx="0" presStyleCnt="2" custLinFactY="-21212" custLinFactNeighborX="569" custLinFactNeighborY="-100000">
        <dgm:presLayoutVars>
          <dgm:bulletEnabled val="1"/>
        </dgm:presLayoutVars>
      </dgm:prSet>
      <dgm:spPr/>
    </dgm:pt>
    <dgm:pt modelId="{F4DBAB36-9768-47C9-A1E7-8E1359EE2FB7}" type="pres">
      <dgm:prSet presAssocID="{1F9D284C-321D-4443-8C46-DBC9015F25D6}" presName="spaceBetweenRectangles" presStyleCnt="0"/>
      <dgm:spPr/>
    </dgm:pt>
    <dgm:pt modelId="{86D98D3C-4B8D-49DE-A050-A1635964A09D}" type="pres">
      <dgm:prSet presAssocID="{A523D397-AB97-41C4-ABD7-9EB3E2485F09}" presName="parentLin" presStyleCnt="0"/>
      <dgm:spPr/>
    </dgm:pt>
    <dgm:pt modelId="{B4853A19-24B9-4CE1-8F32-E769F8E17697}" type="pres">
      <dgm:prSet presAssocID="{A523D397-AB97-41C4-ABD7-9EB3E2485F0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7B69E12D-B115-4FE4-BE04-CFB4DC2F79B7}" type="pres">
      <dgm:prSet presAssocID="{A523D397-AB97-41C4-ABD7-9EB3E2485F09}" presName="parentText" presStyleLbl="node1" presStyleIdx="1" presStyleCnt="2" custScaleX="126413" custScaleY="90664" custLinFactNeighborX="69811" custLinFactNeighborY="348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E8CD5-AAAF-487A-A5A6-2EF3156CEE83}" type="pres">
      <dgm:prSet presAssocID="{A523D397-AB97-41C4-ABD7-9EB3E2485F09}" presName="negativeSpace" presStyleCnt="0"/>
      <dgm:spPr/>
    </dgm:pt>
    <dgm:pt modelId="{EF6C93BD-A1DF-4278-ABCB-225F73ECE241}" type="pres">
      <dgm:prSet presAssocID="{A523D397-AB97-41C4-ABD7-9EB3E2485F09}" presName="childText" presStyleLbl="conFgAcc1" presStyleIdx="1" presStyleCnt="2" custLinFactNeighborY="48515">
        <dgm:presLayoutVars>
          <dgm:bulletEnabled val="1"/>
        </dgm:presLayoutVars>
      </dgm:prSet>
      <dgm:spPr/>
    </dgm:pt>
  </dgm:ptLst>
  <dgm:cxnLst>
    <dgm:cxn modelId="{009DCBDF-CB52-4B78-B8E8-37AD15A60CD7}" srcId="{9FC4052C-ADC3-4C35-BB26-93F92759681A}" destId="{CACBA994-18D9-4AE3-ABE9-BD73441544D5}" srcOrd="0" destOrd="0" parTransId="{CE7BF7C0-13E5-440A-963C-EDE431981A2D}" sibTransId="{1F9D284C-321D-4443-8C46-DBC9015F25D6}"/>
    <dgm:cxn modelId="{4FA6A2F7-772E-407E-A648-9866BE406904}" type="presOf" srcId="{A523D397-AB97-41C4-ABD7-9EB3E2485F09}" destId="{7B69E12D-B115-4FE4-BE04-CFB4DC2F79B7}" srcOrd="1" destOrd="0" presId="urn:microsoft.com/office/officeart/2005/8/layout/list1"/>
    <dgm:cxn modelId="{F40B356C-3432-4D91-9E6D-F49623B18242}" srcId="{9FC4052C-ADC3-4C35-BB26-93F92759681A}" destId="{A523D397-AB97-41C4-ABD7-9EB3E2485F09}" srcOrd="1" destOrd="0" parTransId="{5517A99B-D874-487F-986A-F8029DCABDA0}" sibTransId="{A696BBB9-330D-483B-90B4-4277F005EC3A}"/>
    <dgm:cxn modelId="{73BC35B6-536B-4791-B341-11988A7C1018}" type="presOf" srcId="{CACBA994-18D9-4AE3-ABE9-BD73441544D5}" destId="{3A2B0608-92F5-48C2-8044-B183425B4336}" srcOrd="1" destOrd="0" presId="urn:microsoft.com/office/officeart/2005/8/layout/list1"/>
    <dgm:cxn modelId="{0FAE457C-0767-4DC6-B43C-51121EB7D5E2}" type="presOf" srcId="{9FC4052C-ADC3-4C35-BB26-93F92759681A}" destId="{F6CB613A-CC0F-4356-BB1D-95F414453069}" srcOrd="0" destOrd="0" presId="urn:microsoft.com/office/officeart/2005/8/layout/list1"/>
    <dgm:cxn modelId="{60BF0B16-D536-40F4-AC6D-5A1C420EF2C8}" type="presOf" srcId="{A523D397-AB97-41C4-ABD7-9EB3E2485F09}" destId="{B4853A19-24B9-4CE1-8F32-E769F8E17697}" srcOrd="0" destOrd="0" presId="urn:microsoft.com/office/officeart/2005/8/layout/list1"/>
    <dgm:cxn modelId="{07685DD9-10FC-4495-9E38-A9F449CF6C30}" type="presOf" srcId="{CACBA994-18D9-4AE3-ABE9-BD73441544D5}" destId="{0F908B4B-1E7B-44DE-96B6-058C73F164C7}" srcOrd="0" destOrd="0" presId="urn:microsoft.com/office/officeart/2005/8/layout/list1"/>
    <dgm:cxn modelId="{4BF7B60F-795D-4C1A-B7FD-FF93BE7D0EED}" type="presParOf" srcId="{F6CB613A-CC0F-4356-BB1D-95F414453069}" destId="{E67CBF27-4919-437D-8FED-23DBBEDA86F1}" srcOrd="0" destOrd="0" presId="urn:microsoft.com/office/officeart/2005/8/layout/list1"/>
    <dgm:cxn modelId="{8B52341A-40DB-4B3D-93F1-9375B19AF2A0}" type="presParOf" srcId="{E67CBF27-4919-437D-8FED-23DBBEDA86F1}" destId="{0F908B4B-1E7B-44DE-96B6-058C73F164C7}" srcOrd="0" destOrd="0" presId="urn:microsoft.com/office/officeart/2005/8/layout/list1"/>
    <dgm:cxn modelId="{3463D1B5-BCA8-43E2-8FF0-8213A0D58843}" type="presParOf" srcId="{E67CBF27-4919-437D-8FED-23DBBEDA86F1}" destId="{3A2B0608-92F5-48C2-8044-B183425B4336}" srcOrd="1" destOrd="0" presId="urn:microsoft.com/office/officeart/2005/8/layout/list1"/>
    <dgm:cxn modelId="{9AC7FD10-3677-4516-BEAC-B218580900A1}" type="presParOf" srcId="{F6CB613A-CC0F-4356-BB1D-95F414453069}" destId="{A0AB0DDE-F0BB-453B-9494-96C6C7B7AA0F}" srcOrd="1" destOrd="0" presId="urn:microsoft.com/office/officeart/2005/8/layout/list1"/>
    <dgm:cxn modelId="{C0480EA0-01F1-46D4-B4D4-29B5EA32C854}" type="presParOf" srcId="{F6CB613A-CC0F-4356-BB1D-95F414453069}" destId="{7594A749-C8C9-42D3-99B0-14AC9BAC98A4}" srcOrd="2" destOrd="0" presId="urn:microsoft.com/office/officeart/2005/8/layout/list1"/>
    <dgm:cxn modelId="{7BE424E9-B52F-4C48-B7A2-BCD0766E469E}" type="presParOf" srcId="{F6CB613A-CC0F-4356-BB1D-95F414453069}" destId="{F4DBAB36-9768-47C9-A1E7-8E1359EE2FB7}" srcOrd="3" destOrd="0" presId="urn:microsoft.com/office/officeart/2005/8/layout/list1"/>
    <dgm:cxn modelId="{2287D242-AC01-4606-BF5D-B4070F4F434B}" type="presParOf" srcId="{F6CB613A-CC0F-4356-BB1D-95F414453069}" destId="{86D98D3C-4B8D-49DE-A050-A1635964A09D}" srcOrd="4" destOrd="0" presId="urn:microsoft.com/office/officeart/2005/8/layout/list1"/>
    <dgm:cxn modelId="{F4F46C94-95C2-4980-B5E4-E414F303578B}" type="presParOf" srcId="{86D98D3C-4B8D-49DE-A050-A1635964A09D}" destId="{B4853A19-24B9-4CE1-8F32-E769F8E17697}" srcOrd="0" destOrd="0" presId="urn:microsoft.com/office/officeart/2005/8/layout/list1"/>
    <dgm:cxn modelId="{AA476BD4-2366-401E-BB34-EB8FEE4ACD50}" type="presParOf" srcId="{86D98D3C-4B8D-49DE-A050-A1635964A09D}" destId="{7B69E12D-B115-4FE4-BE04-CFB4DC2F79B7}" srcOrd="1" destOrd="0" presId="urn:microsoft.com/office/officeart/2005/8/layout/list1"/>
    <dgm:cxn modelId="{D51EBE64-3890-4EF2-ADB5-CE427F18F668}" type="presParOf" srcId="{F6CB613A-CC0F-4356-BB1D-95F414453069}" destId="{3EFE8CD5-AAAF-487A-A5A6-2EF3156CEE83}" srcOrd="5" destOrd="0" presId="urn:microsoft.com/office/officeart/2005/8/layout/list1"/>
    <dgm:cxn modelId="{7B2247D2-CBFB-421E-8EEE-16220D318D1E}" type="presParOf" srcId="{F6CB613A-CC0F-4356-BB1D-95F414453069}" destId="{EF6C93BD-A1DF-4278-ABCB-225F73ECE241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ECDC89-1D08-4126-8D0C-5FA009B5F650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00E945-9DA3-4897-B382-258E43544CB4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dirty="0" smtClean="0">
              <a:latin typeface="Bookman Old Style" panose="02050604050505020204" pitchFamily="18" charset="0"/>
            </a:rPr>
            <a:t>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95453BCD-7C5C-4AD1-9BDF-E4F3E1CF6EF2}" type="parTrans" cxnId="{860C6666-379F-4D2F-9191-C709E477B71E}">
      <dgm:prSet/>
      <dgm:spPr/>
      <dgm:t>
        <a:bodyPr/>
        <a:lstStyle/>
        <a:p>
          <a:endParaRPr lang="ru-RU"/>
        </a:p>
      </dgm:t>
    </dgm:pt>
    <dgm:pt modelId="{1002341C-8DD7-487C-8FD8-A4CF09A6CB74}" type="sibTrans" cxnId="{860C6666-379F-4D2F-9191-C709E477B71E}">
      <dgm:prSet/>
      <dgm:spPr/>
      <dgm:t>
        <a:bodyPr/>
        <a:lstStyle/>
        <a:p>
          <a:endParaRPr lang="ru-RU"/>
        </a:p>
      </dgm:t>
    </dgm:pt>
    <dgm:pt modelId="{9AA43BE7-5026-4C8F-B5CA-6998B4B82F2E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dirty="0" smtClean="0">
              <a:latin typeface="Bookman Old Style" panose="02050604050505020204" pitchFamily="18" charset="0"/>
            </a:rPr>
            <a:t> </a:t>
          </a:r>
          <a:endParaRPr lang="ru-RU" sz="1400" i="1" dirty="0">
            <a:latin typeface="Bookman Old Style" panose="02050604050505020204" pitchFamily="18" charset="0"/>
          </a:endParaRPr>
        </a:p>
      </dgm:t>
    </dgm:pt>
    <dgm:pt modelId="{BCFED954-5FA4-42A9-8C4F-0E8A125BBB86}" type="parTrans" cxnId="{36411BB5-8C01-49A5-A583-9B1329BEDC14}">
      <dgm:prSet/>
      <dgm:spPr/>
      <dgm:t>
        <a:bodyPr/>
        <a:lstStyle/>
        <a:p>
          <a:endParaRPr lang="ru-RU"/>
        </a:p>
      </dgm:t>
    </dgm:pt>
    <dgm:pt modelId="{E91490A1-96FF-48AF-B144-75429E5A2A99}" type="sibTrans" cxnId="{36411BB5-8C01-49A5-A583-9B1329BEDC14}">
      <dgm:prSet/>
      <dgm:spPr/>
      <dgm:t>
        <a:bodyPr/>
        <a:lstStyle/>
        <a:p>
          <a:endParaRPr lang="ru-RU"/>
        </a:p>
      </dgm:t>
    </dgm:pt>
    <dgm:pt modelId="{B7BDFCB0-81FE-4FAE-A7C3-66A044F76806}" type="pres">
      <dgm:prSet presAssocID="{FFECDC89-1D08-4126-8D0C-5FA009B5F6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AD2AC-56A4-4316-8031-C3296188FD78}" type="pres">
      <dgm:prSet presAssocID="{3900E945-9DA3-4897-B382-258E43544CB4}" presName="parentLin" presStyleCnt="0"/>
      <dgm:spPr/>
    </dgm:pt>
    <dgm:pt modelId="{3AEEC584-7AC4-43E6-A6EB-229CBDB59EB1}" type="pres">
      <dgm:prSet presAssocID="{3900E945-9DA3-4897-B382-258E43544CB4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1725F4C8-B651-45C6-98F2-3E4E36112AA7}" type="pres">
      <dgm:prSet presAssocID="{3900E945-9DA3-4897-B382-258E43544CB4}" presName="parentText" presStyleLbl="node1" presStyleIdx="0" presStyleCnt="2" custScaleX="123841" custScaleY="85893" custLinFactNeighborX="11192" custLinFactNeighborY="16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05145-DAB0-41A2-A20B-40201A201EE8}" type="pres">
      <dgm:prSet presAssocID="{3900E945-9DA3-4897-B382-258E43544CB4}" presName="negativeSpace" presStyleCnt="0"/>
      <dgm:spPr/>
    </dgm:pt>
    <dgm:pt modelId="{36E0A05F-2EF9-4574-A2A4-1E727692B200}" type="pres">
      <dgm:prSet presAssocID="{3900E945-9DA3-4897-B382-258E43544CB4}" presName="childText" presStyleLbl="conFgAcc1" presStyleIdx="0" presStyleCnt="2">
        <dgm:presLayoutVars>
          <dgm:bulletEnabled val="1"/>
        </dgm:presLayoutVars>
      </dgm:prSet>
      <dgm:spPr/>
    </dgm:pt>
    <dgm:pt modelId="{EDFC130C-E1A4-4A7F-9F13-B08536D688C1}" type="pres">
      <dgm:prSet presAssocID="{1002341C-8DD7-487C-8FD8-A4CF09A6CB74}" presName="spaceBetweenRectangles" presStyleCnt="0"/>
      <dgm:spPr/>
    </dgm:pt>
    <dgm:pt modelId="{A664BFF9-5F93-45F3-B4B0-8B479D8E7543}" type="pres">
      <dgm:prSet presAssocID="{9AA43BE7-5026-4C8F-B5CA-6998B4B82F2E}" presName="parentLin" presStyleCnt="0"/>
      <dgm:spPr/>
    </dgm:pt>
    <dgm:pt modelId="{838FF2DA-81A4-4A1F-9C39-DD3624A1AF6C}" type="pres">
      <dgm:prSet presAssocID="{9AA43BE7-5026-4C8F-B5CA-6998B4B82F2E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73565045-714F-46C1-9F75-8D729233F87A}" type="pres">
      <dgm:prSet presAssocID="{9AA43BE7-5026-4C8F-B5CA-6998B4B82F2E}" presName="parentText" presStyleLbl="node1" presStyleIdx="1" presStyleCnt="2" custScaleX="138916" custScaleY="67596" custLinFactNeighborX="-17847" custLinFactNeighborY="375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C4C46-DD74-4BD9-90AA-7F335DE18D32}" type="pres">
      <dgm:prSet presAssocID="{9AA43BE7-5026-4C8F-B5CA-6998B4B82F2E}" presName="negativeSpace" presStyleCnt="0"/>
      <dgm:spPr/>
    </dgm:pt>
    <dgm:pt modelId="{44C13EE3-EA1E-4F71-82ED-B9AB20AB3AF9}" type="pres">
      <dgm:prSet presAssocID="{9AA43BE7-5026-4C8F-B5CA-6998B4B82F2E}" presName="childText" presStyleLbl="conFgAcc1" presStyleIdx="1" presStyleCnt="2" custLinFactY="14499" custLinFactNeighborY="100000">
        <dgm:presLayoutVars>
          <dgm:bulletEnabled val="1"/>
        </dgm:presLayoutVars>
      </dgm:prSet>
      <dgm:spPr/>
    </dgm:pt>
  </dgm:ptLst>
  <dgm:cxnLst>
    <dgm:cxn modelId="{A943D64B-DA0D-48F6-A079-B20BB4DB3E3D}" type="presOf" srcId="{3900E945-9DA3-4897-B382-258E43544CB4}" destId="{3AEEC584-7AC4-43E6-A6EB-229CBDB59EB1}" srcOrd="0" destOrd="0" presId="urn:microsoft.com/office/officeart/2005/8/layout/list1"/>
    <dgm:cxn modelId="{14CA4E84-4995-4340-8F62-04096B0B4405}" type="presOf" srcId="{3900E945-9DA3-4897-B382-258E43544CB4}" destId="{1725F4C8-B651-45C6-98F2-3E4E36112AA7}" srcOrd="1" destOrd="0" presId="urn:microsoft.com/office/officeart/2005/8/layout/list1"/>
    <dgm:cxn modelId="{7BFAA787-2E75-4F60-B962-5A232EE666D4}" type="presOf" srcId="{FFECDC89-1D08-4126-8D0C-5FA009B5F650}" destId="{B7BDFCB0-81FE-4FAE-A7C3-66A044F76806}" srcOrd="0" destOrd="0" presId="urn:microsoft.com/office/officeart/2005/8/layout/list1"/>
    <dgm:cxn modelId="{29663BEF-C7B7-4055-A796-BB34A03F2F88}" type="presOf" srcId="{9AA43BE7-5026-4C8F-B5CA-6998B4B82F2E}" destId="{73565045-714F-46C1-9F75-8D729233F87A}" srcOrd="1" destOrd="0" presId="urn:microsoft.com/office/officeart/2005/8/layout/list1"/>
    <dgm:cxn modelId="{89DA2CBD-7244-479A-B89E-C9AF06A37B62}" type="presOf" srcId="{9AA43BE7-5026-4C8F-B5CA-6998B4B82F2E}" destId="{838FF2DA-81A4-4A1F-9C39-DD3624A1AF6C}" srcOrd="0" destOrd="0" presId="urn:microsoft.com/office/officeart/2005/8/layout/list1"/>
    <dgm:cxn modelId="{860C6666-379F-4D2F-9191-C709E477B71E}" srcId="{FFECDC89-1D08-4126-8D0C-5FA009B5F650}" destId="{3900E945-9DA3-4897-B382-258E43544CB4}" srcOrd="0" destOrd="0" parTransId="{95453BCD-7C5C-4AD1-9BDF-E4F3E1CF6EF2}" sibTransId="{1002341C-8DD7-487C-8FD8-A4CF09A6CB74}"/>
    <dgm:cxn modelId="{36411BB5-8C01-49A5-A583-9B1329BEDC14}" srcId="{FFECDC89-1D08-4126-8D0C-5FA009B5F650}" destId="{9AA43BE7-5026-4C8F-B5CA-6998B4B82F2E}" srcOrd="1" destOrd="0" parTransId="{BCFED954-5FA4-42A9-8C4F-0E8A125BBB86}" sibTransId="{E91490A1-96FF-48AF-B144-75429E5A2A99}"/>
    <dgm:cxn modelId="{30E36AA7-56A0-4C86-AF0C-5A76CFA30E80}" type="presParOf" srcId="{B7BDFCB0-81FE-4FAE-A7C3-66A044F76806}" destId="{33EAD2AC-56A4-4316-8031-C3296188FD78}" srcOrd="0" destOrd="0" presId="urn:microsoft.com/office/officeart/2005/8/layout/list1"/>
    <dgm:cxn modelId="{78FAEC1F-6243-4DD2-AFB6-3D463D23B7F9}" type="presParOf" srcId="{33EAD2AC-56A4-4316-8031-C3296188FD78}" destId="{3AEEC584-7AC4-43E6-A6EB-229CBDB59EB1}" srcOrd="0" destOrd="0" presId="urn:microsoft.com/office/officeart/2005/8/layout/list1"/>
    <dgm:cxn modelId="{E3820CB7-D6BF-4F35-B767-312D643FD9D4}" type="presParOf" srcId="{33EAD2AC-56A4-4316-8031-C3296188FD78}" destId="{1725F4C8-B651-45C6-98F2-3E4E36112AA7}" srcOrd="1" destOrd="0" presId="urn:microsoft.com/office/officeart/2005/8/layout/list1"/>
    <dgm:cxn modelId="{6341B68A-2195-4693-B63D-B4C636629CB1}" type="presParOf" srcId="{B7BDFCB0-81FE-4FAE-A7C3-66A044F76806}" destId="{8F705145-DAB0-41A2-A20B-40201A201EE8}" srcOrd="1" destOrd="0" presId="urn:microsoft.com/office/officeart/2005/8/layout/list1"/>
    <dgm:cxn modelId="{4701CEB3-6926-4CB9-BF21-C0E6EA53626A}" type="presParOf" srcId="{B7BDFCB0-81FE-4FAE-A7C3-66A044F76806}" destId="{36E0A05F-2EF9-4574-A2A4-1E727692B200}" srcOrd="2" destOrd="0" presId="urn:microsoft.com/office/officeart/2005/8/layout/list1"/>
    <dgm:cxn modelId="{76216C5C-BBA9-4752-9AF5-218ACD913CC6}" type="presParOf" srcId="{B7BDFCB0-81FE-4FAE-A7C3-66A044F76806}" destId="{EDFC130C-E1A4-4A7F-9F13-B08536D688C1}" srcOrd="3" destOrd="0" presId="urn:microsoft.com/office/officeart/2005/8/layout/list1"/>
    <dgm:cxn modelId="{AE12B26E-67A1-4BEC-8A51-B8780ECAB315}" type="presParOf" srcId="{B7BDFCB0-81FE-4FAE-A7C3-66A044F76806}" destId="{A664BFF9-5F93-45F3-B4B0-8B479D8E7543}" srcOrd="4" destOrd="0" presId="urn:microsoft.com/office/officeart/2005/8/layout/list1"/>
    <dgm:cxn modelId="{0A37994F-C0F1-4FE1-9982-5448DB618847}" type="presParOf" srcId="{A664BFF9-5F93-45F3-B4B0-8B479D8E7543}" destId="{838FF2DA-81A4-4A1F-9C39-DD3624A1AF6C}" srcOrd="0" destOrd="0" presId="urn:microsoft.com/office/officeart/2005/8/layout/list1"/>
    <dgm:cxn modelId="{114B0E92-244D-45E9-AA85-153BF207BA0C}" type="presParOf" srcId="{A664BFF9-5F93-45F3-B4B0-8B479D8E7543}" destId="{73565045-714F-46C1-9F75-8D729233F87A}" srcOrd="1" destOrd="0" presId="urn:microsoft.com/office/officeart/2005/8/layout/list1"/>
    <dgm:cxn modelId="{259F2284-4D42-44FE-98E0-D647BE48BF86}" type="presParOf" srcId="{B7BDFCB0-81FE-4FAE-A7C3-66A044F76806}" destId="{085C4C46-DD74-4BD9-90AA-7F335DE18D32}" srcOrd="5" destOrd="0" presId="urn:microsoft.com/office/officeart/2005/8/layout/list1"/>
    <dgm:cxn modelId="{34913278-3287-4147-8E41-648E0CA67879}" type="presParOf" srcId="{B7BDFCB0-81FE-4FAE-A7C3-66A044F76806}" destId="{44C13EE3-EA1E-4F71-82ED-B9AB20AB3AF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273517-1537-43EB-8B00-58552128C95C}" type="doc">
      <dgm:prSet loTypeId="urn:microsoft.com/office/officeart/2008/layout/PictureStrips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2871E34-A2E2-4830-B2FA-4E2455B69A9F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Провести анализ результативности деятельности Института по итогам года</a:t>
          </a:r>
          <a:endParaRPr lang="ru-RU" sz="18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098CF4B8-5E04-43DF-95B9-40EEED45B2DE}" type="parTrans" cxnId="{BA48B82F-C055-4DF3-8356-21B69B8A92D2}">
      <dgm:prSet/>
      <dgm:spPr/>
      <dgm:t>
        <a:bodyPr/>
        <a:lstStyle/>
        <a:p>
          <a:endParaRPr lang="ru-RU" sz="1200"/>
        </a:p>
      </dgm:t>
    </dgm:pt>
    <dgm:pt modelId="{6D5BDE6F-3F9B-427D-ADD7-F7E62C43119D}" type="sibTrans" cxnId="{BA48B82F-C055-4DF3-8356-21B69B8A92D2}">
      <dgm:prSet/>
      <dgm:spPr/>
      <dgm:t>
        <a:bodyPr/>
        <a:lstStyle/>
        <a:p>
          <a:endParaRPr lang="ru-RU" sz="1200"/>
        </a:p>
      </dgm:t>
    </dgm:pt>
    <dgm:pt modelId="{FDA5CA83-3E96-4470-848B-1373EF220950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Выработать новые подходы, направленные на совершенствование деятельности Института</a:t>
          </a:r>
          <a:endParaRPr lang="ru-RU" sz="18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C5E745F7-827B-4CDD-B4EE-86E2A2CCFB3B}" type="parTrans" cxnId="{BBD08B2A-D769-4072-B164-E074445A6258}">
      <dgm:prSet/>
      <dgm:spPr/>
      <dgm:t>
        <a:bodyPr/>
        <a:lstStyle/>
        <a:p>
          <a:endParaRPr lang="ru-RU" sz="1200"/>
        </a:p>
      </dgm:t>
    </dgm:pt>
    <dgm:pt modelId="{43C6F0E1-77DF-4DAD-9707-4B1CD2E938B9}" type="sibTrans" cxnId="{BBD08B2A-D769-4072-B164-E074445A6258}">
      <dgm:prSet/>
      <dgm:spPr/>
      <dgm:t>
        <a:bodyPr/>
        <a:lstStyle/>
        <a:p>
          <a:endParaRPr lang="ru-RU" sz="1200"/>
        </a:p>
      </dgm:t>
    </dgm:pt>
    <dgm:pt modelId="{218ED38E-9628-44CB-87CC-AE8157EBA72B}">
      <dgm:prSet custT="1"/>
      <dgm:spPr/>
      <dgm:t>
        <a:bodyPr/>
        <a:lstStyle/>
        <a:p>
          <a:pPr rtl="0"/>
          <a:r>
            <a:rPr lang="ru-RU" sz="1800" b="0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Продолжить профессиональную подготовку наставников</a:t>
          </a:r>
          <a:endParaRPr lang="ru-RU" sz="1800" b="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2B8931B7-5FAE-4EF3-B7D9-63D04D3C2755}" type="parTrans" cxnId="{71FBCFF4-9D75-4E3D-836E-A0A714C0D9A5}">
      <dgm:prSet/>
      <dgm:spPr/>
      <dgm:t>
        <a:bodyPr/>
        <a:lstStyle/>
        <a:p>
          <a:endParaRPr lang="ru-RU" sz="1200"/>
        </a:p>
      </dgm:t>
    </dgm:pt>
    <dgm:pt modelId="{838C0EAB-6279-42CD-BEC9-CF063BBC9580}" type="sibTrans" cxnId="{71FBCFF4-9D75-4E3D-836E-A0A714C0D9A5}">
      <dgm:prSet/>
      <dgm:spPr/>
      <dgm:t>
        <a:bodyPr/>
        <a:lstStyle/>
        <a:p>
          <a:endParaRPr lang="ru-RU" sz="1200"/>
        </a:p>
      </dgm:t>
    </dgm:pt>
    <dgm:pt modelId="{8C53FD81-B71E-4A4F-B824-86A0892B1C43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Обеспечить взаимодействие с наставниками ОИВ иных субъектов РФ</a:t>
          </a:r>
          <a:endParaRPr lang="ru-RU" sz="18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B6A292D2-B24C-4005-B168-2E5DC626B56D}" type="parTrans" cxnId="{004CA615-AA66-4D32-9F00-CC53196F30E1}">
      <dgm:prSet/>
      <dgm:spPr/>
      <dgm:t>
        <a:bodyPr/>
        <a:lstStyle/>
        <a:p>
          <a:endParaRPr lang="ru-RU" sz="1200"/>
        </a:p>
      </dgm:t>
    </dgm:pt>
    <dgm:pt modelId="{5FA2F73D-945A-43A2-9158-514703796A5E}" type="sibTrans" cxnId="{004CA615-AA66-4D32-9F00-CC53196F30E1}">
      <dgm:prSet/>
      <dgm:spPr/>
      <dgm:t>
        <a:bodyPr/>
        <a:lstStyle/>
        <a:p>
          <a:endParaRPr lang="ru-RU" sz="1200"/>
        </a:p>
      </dgm:t>
    </dgm:pt>
    <dgm:pt modelId="{DD09A6E9-890F-41B7-9059-F1512B60F106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Организовать и провести региональный конкурс «Лучший наставник»</a:t>
          </a:r>
          <a:endParaRPr lang="ru-RU" sz="18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49780FF4-0433-49F4-9C3E-570F7BD3750F}" type="parTrans" cxnId="{347539A0-52A7-43F5-A028-3FB0E162834F}">
      <dgm:prSet/>
      <dgm:spPr/>
      <dgm:t>
        <a:bodyPr/>
        <a:lstStyle/>
        <a:p>
          <a:endParaRPr lang="ru-RU" sz="1200"/>
        </a:p>
      </dgm:t>
    </dgm:pt>
    <dgm:pt modelId="{C00526ED-3962-4FF0-9EA3-A1B93B5A2BB2}" type="sibTrans" cxnId="{347539A0-52A7-43F5-A028-3FB0E162834F}">
      <dgm:prSet/>
      <dgm:spPr/>
      <dgm:t>
        <a:bodyPr/>
        <a:lstStyle/>
        <a:p>
          <a:endParaRPr lang="ru-RU" sz="1200"/>
        </a:p>
      </dgm:t>
    </dgm:pt>
    <dgm:pt modelId="{C191E713-B59F-4EA1-A386-D99AB3C2C5B4}">
      <dgm:prSet custT="1"/>
      <dgm:spPr/>
      <dgm:t>
        <a:bodyPr/>
        <a:lstStyle/>
        <a:p>
          <a:pPr rtl="0"/>
          <a:r>
            <a:rPr lang="ru-RU" sz="1800" dirty="0" smtClean="0">
              <a:solidFill>
                <a:srgbClr val="7030A0"/>
              </a:solidFill>
              <a:latin typeface="Bookman Old Style" panose="02050604050505020204" pitchFamily="18" charset="0"/>
            </a:rPr>
            <a:t>Сформировать единые подходы к мотивированию наставников</a:t>
          </a:r>
          <a:endParaRPr lang="ru-RU" sz="1800" dirty="0">
            <a:solidFill>
              <a:srgbClr val="7030A0"/>
            </a:solidFill>
            <a:latin typeface="Bookman Old Style" panose="02050604050505020204" pitchFamily="18" charset="0"/>
          </a:endParaRPr>
        </a:p>
      </dgm:t>
    </dgm:pt>
    <dgm:pt modelId="{F2E1204E-13A4-4D49-BD7E-5835209AC7A1}" type="parTrans" cxnId="{4535449C-9177-480A-A531-C93882F72658}">
      <dgm:prSet/>
      <dgm:spPr/>
      <dgm:t>
        <a:bodyPr/>
        <a:lstStyle/>
        <a:p>
          <a:endParaRPr lang="ru-RU" sz="1200"/>
        </a:p>
      </dgm:t>
    </dgm:pt>
    <dgm:pt modelId="{D4C6FCF8-A599-461F-B3CB-360705E7B828}" type="sibTrans" cxnId="{4535449C-9177-480A-A531-C93882F72658}">
      <dgm:prSet/>
      <dgm:spPr/>
      <dgm:t>
        <a:bodyPr/>
        <a:lstStyle/>
        <a:p>
          <a:endParaRPr lang="ru-RU" sz="1200"/>
        </a:p>
      </dgm:t>
    </dgm:pt>
    <dgm:pt modelId="{23C00E3F-4C4F-4311-8360-F053DFA2EABF}" type="pres">
      <dgm:prSet presAssocID="{10273517-1537-43EB-8B00-58552128C95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E9770D-F5AA-47CB-813B-6A14E9EDA7C7}" type="pres">
      <dgm:prSet presAssocID="{52871E34-A2E2-4830-B2FA-4E2455B69A9F}" presName="composite" presStyleCnt="0"/>
      <dgm:spPr/>
      <dgm:t>
        <a:bodyPr/>
        <a:lstStyle/>
        <a:p>
          <a:endParaRPr lang="ru-RU"/>
        </a:p>
      </dgm:t>
    </dgm:pt>
    <dgm:pt modelId="{65843A7A-6C35-4D18-A778-5145F9C8428E}" type="pres">
      <dgm:prSet presAssocID="{52871E34-A2E2-4830-B2FA-4E2455B69A9F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20AE7D-A97B-478C-9EF2-2457DDFE0996}" type="pres">
      <dgm:prSet presAssocID="{52871E34-A2E2-4830-B2FA-4E2455B69A9F}" presName="rect2" presStyleLbl="fgImgPlace1" presStyleIdx="0" presStyleCnt="6"/>
      <dgm:spPr/>
      <dgm:t>
        <a:bodyPr/>
        <a:lstStyle/>
        <a:p>
          <a:endParaRPr lang="ru-RU"/>
        </a:p>
      </dgm:t>
    </dgm:pt>
    <dgm:pt modelId="{2263D48A-3A30-4CEF-8A66-2AA6368A453B}" type="pres">
      <dgm:prSet presAssocID="{6D5BDE6F-3F9B-427D-ADD7-F7E62C43119D}" presName="sibTrans" presStyleCnt="0"/>
      <dgm:spPr/>
      <dgm:t>
        <a:bodyPr/>
        <a:lstStyle/>
        <a:p>
          <a:endParaRPr lang="ru-RU"/>
        </a:p>
      </dgm:t>
    </dgm:pt>
    <dgm:pt modelId="{546C7979-B371-4B69-B9BE-126FCB9F7540}" type="pres">
      <dgm:prSet presAssocID="{FDA5CA83-3E96-4470-848B-1373EF220950}" presName="composite" presStyleCnt="0"/>
      <dgm:spPr/>
      <dgm:t>
        <a:bodyPr/>
        <a:lstStyle/>
        <a:p>
          <a:endParaRPr lang="ru-RU"/>
        </a:p>
      </dgm:t>
    </dgm:pt>
    <dgm:pt modelId="{E73CFB62-A0FC-40D9-A6FD-CD33A75BC03D}" type="pres">
      <dgm:prSet presAssocID="{FDA5CA83-3E96-4470-848B-1373EF220950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818C6-D7BE-40AE-8A69-88B91245DC26}" type="pres">
      <dgm:prSet presAssocID="{FDA5CA83-3E96-4470-848B-1373EF220950}" presName="rect2" presStyleLbl="fgImgPlace1" presStyleIdx="1" presStyleCnt="6"/>
      <dgm:spPr/>
      <dgm:t>
        <a:bodyPr/>
        <a:lstStyle/>
        <a:p>
          <a:endParaRPr lang="ru-RU"/>
        </a:p>
      </dgm:t>
    </dgm:pt>
    <dgm:pt modelId="{7A84F555-DD50-426E-9A1C-F0C6CC93A015}" type="pres">
      <dgm:prSet presAssocID="{43C6F0E1-77DF-4DAD-9707-4B1CD2E938B9}" presName="sibTrans" presStyleCnt="0"/>
      <dgm:spPr/>
      <dgm:t>
        <a:bodyPr/>
        <a:lstStyle/>
        <a:p>
          <a:endParaRPr lang="ru-RU"/>
        </a:p>
      </dgm:t>
    </dgm:pt>
    <dgm:pt modelId="{FC1919AC-2B26-48F9-BB40-25B0B73CC893}" type="pres">
      <dgm:prSet presAssocID="{218ED38E-9628-44CB-87CC-AE8157EBA72B}" presName="composite" presStyleCnt="0"/>
      <dgm:spPr/>
      <dgm:t>
        <a:bodyPr/>
        <a:lstStyle/>
        <a:p>
          <a:endParaRPr lang="ru-RU"/>
        </a:p>
      </dgm:t>
    </dgm:pt>
    <dgm:pt modelId="{A3C791EF-7B96-40B1-AA62-E6044934F922}" type="pres">
      <dgm:prSet presAssocID="{218ED38E-9628-44CB-87CC-AE8157EBA72B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34975-ADFD-4793-B6E0-36067060A13B}" type="pres">
      <dgm:prSet presAssocID="{218ED38E-9628-44CB-87CC-AE8157EBA72B}" presName="rect2" presStyleLbl="fgImgPlace1" presStyleIdx="2" presStyleCnt="6"/>
      <dgm:spPr/>
      <dgm:t>
        <a:bodyPr/>
        <a:lstStyle/>
        <a:p>
          <a:endParaRPr lang="ru-RU"/>
        </a:p>
      </dgm:t>
    </dgm:pt>
    <dgm:pt modelId="{0DDFD71C-C584-4CA6-A76A-C230D4C73E24}" type="pres">
      <dgm:prSet presAssocID="{838C0EAB-6279-42CD-BEC9-CF063BBC9580}" presName="sibTrans" presStyleCnt="0"/>
      <dgm:spPr/>
      <dgm:t>
        <a:bodyPr/>
        <a:lstStyle/>
        <a:p>
          <a:endParaRPr lang="ru-RU"/>
        </a:p>
      </dgm:t>
    </dgm:pt>
    <dgm:pt modelId="{157A98AB-A3C2-4A55-BC98-D4EB34523DA5}" type="pres">
      <dgm:prSet presAssocID="{8C53FD81-B71E-4A4F-B824-86A0892B1C43}" presName="composite" presStyleCnt="0"/>
      <dgm:spPr/>
      <dgm:t>
        <a:bodyPr/>
        <a:lstStyle/>
        <a:p>
          <a:endParaRPr lang="ru-RU"/>
        </a:p>
      </dgm:t>
    </dgm:pt>
    <dgm:pt modelId="{E2974734-6D1F-4A34-8BDC-30DE589B77AE}" type="pres">
      <dgm:prSet presAssocID="{8C53FD81-B71E-4A4F-B824-86A0892B1C43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2920B-B7E5-4252-A26F-216C09F03B0B}" type="pres">
      <dgm:prSet presAssocID="{8C53FD81-B71E-4A4F-B824-86A0892B1C43}" presName="rect2" presStyleLbl="fgImgPlace1" presStyleIdx="3" presStyleCnt="6"/>
      <dgm:spPr/>
      <dgm:t>
        <a:bodyPr/>
        <a:lstStyle/>
        <a:p>
          <a:endParaRPr lang="ru-RU"/>
        </a:p>
      </dgm:t>
    </dgm:pt>
    <dgm:pt modelId="{E71002B2-FC6B-424A-BCAF-EBDC9DF1A88F}" type="pres">
      <dgm:prSet presAssocID="{5FA2F73D-945A-43A2-9158-514703796A5E}" presName="sibTrans" presStyleCnt="0"/>
      <dgm:spPr/>
      <dgm:t>
        <a:bodyPr/>
        <a:lstStyle/>
        <a:p>
          <a:endParaRPr lang="ru-RU"/>
        </a:p>
      </dgm:t>
    </dgm:pt>
    <dgm:pt modelId="{6C070326-6E04-453B-B1D0-05079152C334}" type="pres">
      <dgm:prSet presAssocID="{DD09A6E9-890F-41B7-9059-F1512B60F106}" presName="composite" presStyleCnt="0"/>
      <dgm:spPr/>
      <dgm:t>
        <a:bodyPr/>
        <a:lstStyle/>
        <a:p>
          <a:endParaRPr lang="ru-RU"/>
        </a:p>
      </dgm:t>
    </dgm:pt>
    <dgm:pt modelId="{27304D58-8C6D-401E-B0EB-7044B39C4E69}" type="pres">
      <dgm:prSet presAssocID="{DD09A6E9-890F-41B7-9059-F1512B60F106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E3596-43DA-4AD5-A8D7-7F9645471B5C}" type="pres">
      <dgm:prSet presAssocID="{DD09A6E9-890F-41B7-9059-F1512B60F106}" presName="rect2" presStyleLbl="fgImgPlace1" presStyleIdx="4" presStyleCnt="6"/>
      <dgm:spPr/>
      <dgm:t>
        <a:bodyPr/>
        <a:lstStyle/>
        <a:p>
          <a:endParaRPr lang="ru-RU"/>
        </a:p>
      </dgm:t>
    </dgm:pt>
    <dgm:pt modelId="{57431950-4996-4942-AD4B-A5F5A903107E}" type="pres">
      <dgm:prSet presAssocID="{C00526ED-3962-4FF0-9EA3-A1B93B5A2BB2}" presName="sibTrans" presStyleCnt="0"/>
      <dgm:spPr/>
      <dgm:t>
        <a:bodyPr/>
        <a:lstStyle/>
        <a:p>
          <a:endParaRPr lang="ru-RU"/>
        </a:p>
      </dgm:t>
    </dgm:pt>
    <dgm:pt modelId="{2C56394D-0A46-4850-8B23-267A861976DB}" type="pres">
      <dgm:prSet presAssocID="{C191E713-B59F-4EA1-A386-D99AB3C2C5B4}" presName="composite" presStyleCnt="0"/>
      <dgm:spPr/>
      <dgm:t>
        <a:bodyPr/>
        <a:lstStyle/>
        <a:p>
          <a:endParaRPr lang="ru-RU"/>
        </a:p>
      </dgm:t>
    </dgm:pt>
    <dgm:pt modelId="{7E7B47F1-5F92-46D9-8C81-49E0DE62B44F}" type="pres">
      <dgm:prSet presAssocID="{C191E713-B59F-4EA1-A386-D99AB3C2C5B4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7754B-DC29-41F2-BD8F-C4B7251F1A01}" type="pres">
      <dgm:prSet presAssocID="{C191E713-B59F-4EA1-A386-D99AB3C2C5B4}" presName="rect2" presStyleLbl="fgImgPlace1" presStyleIdx="5" presStyleCnt="6"/>
      <dgm:spPr/>
      <dgm:t>
        <a:bodyPr/>
        <a:lstStyle/>
        <a:p>
          <a:endParaRPr lang="ru-RU"/>
        </a:p>
      </dgm:t>
    </dgm:pt>
  </dgm:ptLst>
  <dgm:cxnLst>
    <dgm:cxn modelId="{BBD08B2A-D769-4072-B164-E074445A6258}" srcId="{10273517-1537-43EB-8B00-58552128C95C}" destId="{FDA5CA83-3E96-4470-848B-1373EF220950}" srcOrd="1" destOrd="0" parTransId="{C5E745F7-827B-4CDD-B4EE-86E2A2CCFB3B}" sibTransId="{43C6F0E1-77DF-4DAD-9707-4B1CD2E938B9}"/>
    <dgm:cxn modelId="{347539A0-52A7-43F5-A028-3FB0E162834F}" srcId="{10273517-1537-43EB-8B00-58552128C95C}" destId="{DD09A6E9-890F-41B7-9059-F1512B60F106}" srcOrd="4" destOrd="0" parTransId="{49780FF4-0433-49F4-9C3E-570F7BD3750F}" sibTransId="{C00526ED-3962-4FF0-9EA3-A1B93B5A2BB2}"/>
    <dgm:cxn modelId="{71FBCFF4-9D75-4E3D-836E-A0A714C0D9A5}" srcId="{10273517-1537-43EB-8B00-58552128C95C}" destId="{218ED38E-9628-44CB-87CC-AE8157EBA72B}" srcOrd="2" destOrd="0" parTransId="{2B8931B7-5FAE-4EF3-B7D9-63D04D3C2755}" sibTransId="{838C0EAB-6279-42CD-BEC9-CF063BBC9580}"/>
    <dgm:cxn modelId="{60AC54DE-1009-4C14-8852-127AA128EC26}" type="presOf" srcId="{DD09A6E9-890F-41B7-9059-F1512B60F106}" destId="{27304D58-8C6D-401E-B0EB-7044B39C4E69}" srcOrd="0" destOrd="0" presId="urn:microsoft.com/office/officeart/2008/layout/PictureStrips"/>
    <dgm:cxn modelId="{17A9330F-4AC0-4538-A903-565A2FEFC4C5}" type="presOf" srcId="{8C53FD81-B71E-4A4F-B824-86A0892B1C43}" destId="{E2974734-6D1F-4A34-8BDC-30DE589B77AE}" srcOrd="0" destOrd="0" presId="urn:microsoft.com/office/officeart/2008/layout/PictureStrips"/>
    <dgm:cxn modelId="{4535449C-9177-480A-A531-C93882F72658}" srcId="{10273517-1537-43EB-8B00-58552128C95C}" destId="{C191E713-B59F-4EA1-A386-D99AB3C2C5B4}" srcOrd="5" destOrd="0" parTransId="{F2E1204E-13A4-4D49-BD7E-5835209AC7A1}" sibTransId="{D4C6FCF8-A599-461F-B3CB-360705E7B828}"/>
    <dgm:cxn modelId="{BA48B82F-C055-4DF3-8356-21B69B8A92D2}" srcId="{10273517-1537-43EB-8B00-58552128C95C}" destId="{52871E34-A2E2-4830-B2FA-4E2455B69A9F}" srcOrd="0" destOrd="0" parTransId="{098CF4B8-5E04-43DF-95B9-40EEED45B2DE}" sibTransId="{6D5BDE6F-3F9B-427D-ADD7-F7E62C43119D}"/>
    <dgm:cxn modelId="{EBA303E9-4D08-44A7-806C-419E1E73E8B3}" type="presOf" srcId="{10273517-1537-43EB-8B00-58552128C95C}" destId="{23C00E3F-4C4F-4311-8360-F053DFA2EABF}" srcOrd="0" destOrd="0" presId="urn:microsoft.com/office/officeart/2008/layout/PictureStrips"/>
    <dgm:cxn modelId="{AF2F1ADF-040B-43E4-A12A-73592340B64D}" type="presOf" srcId="{C191E713-B59F-4EA1-A386-D99AB3C2C5B4}" destId="{7E7B47F1-5F92-46D9-8C81-49E0DE62B44F}" srcOrd="0" destOrd="0" presId="urn:microsoft.com/office/officeart/2008/layout/PictureStrips"/>
    <dgm:cxn modelId="{004CA615-AA66-4D32-9F00-CC53196F30E1}" srcId="{10273517-1537-43EB-8B00-58552128C95C}" destId="{8C53FD81-B71E-4A4F-B824-86A0892B1C43}" srcOrd="3" destOrd="0" parTransId="{B6A292D2-B24C-4005-B168-2E5DC626B56D}" sibTransId="{5FA2F73D-945A-43A2-9158-514703796A5E}"/>
    <dgm:cxn modelId="{6CE52CA2-E32A-4676-AD62-A1D2C663231F}" type="presOf" srcId="{218ED38E-9628-44CB-87CC-AE8157EBA72B}" destId="{A3C791EF-7B96-40B1-AA62-E6044934F922}" srcOrd="0" destOrd="0" presId="urn:microsoft.com/office/officeart/2008/layout/PictureStrips"/>
    <dgm:cxn modelId="{61D7239C-56FE-4CE1-B821-21E2171C65F5}" type="presOf" srcId="{FDA5CA83-3E96-4470-848B-1373EF220950}" destId="{E73CFB62-A0FC-40D9-A6FD-CD33A75BC03D}" srcOrd="0" destOrd="0" presId="urn:microsoft.com/office/officeart/2008/layout/PictureStrips"/>
    <dgm:cxn modelId="{F8E22476-248A-4B4B-973B-2556929533CA}" type="presOf" srcId="{52871E34-A2E2-4830-B2FA-4E2455B69A9F}" destId="{65843A7A-6C35-4D18-A778-5145F9C8428E}" srcOrd="0" destOrd="0" presId="urn:microsoft.com/office/officeart/2008/layout/PictureStrips"/>
    <dgm:cxn modelId="{824D6933-D0E2-4A26-844F-C15B5E5B56DE}" type="presParOf" srcId="{23C00E3F-4C4F-4311-8360-F053DFA2EABF}" destId="{62E9770D-F5AA-47CB-813B-6A14E9EDA7C7}" srcOrd="0" destOrd="0" presId="urn:microsoft.com/office/officeart/2008/layout/PictureStrips"/>
    <dgm:cxn modelId="{3C86626C-0DE4-4FA8-B299-410431541B1F}" type="presParOf" srcId="{62E9770D-F5AA-47CB-813B-6A14E9EDA7C7}" destId="{65843A7A-6C35-4D18-A778-5145F9C8428E}" srcOrd="0" destOrd="0" presId="urn:microsoft.com/office/officeart/2008/layout/PictureStrips"/>
    <dgm:cxn modelId="{89B501E8-B3BE-4E93-B19C-96DD0830FA3F}" type="presParOf" srcId="{62E9770D-F5AA-47CB-813B-6A14E9EDA7C7}" destId="{C920AE7D-A97B-478C-9EF2-2457DDFE0996}" srcOrd="1" destOrd="0" presId="urn:microsoft.com/office/officeart/2008/layout/PictureStrips"/>
    <dgm:cxn modelId="{2648A3E4-8583-4904-9C13-970160C1B645}" type="presParOf" srcId="{23C00E3F-4C4F-4311-8360-F053DFA2EABF}" destId="{2263D48A-3A30-4CEF-8A66-2AA6368A453B}" srcOrd="1" destOrd="0" presId="urn:microsoft.com/office/officeart/2008/layout/PictureStrips"/>
    <dgm:cxn modelId="{00CBE0CF-5665-4484-9D09-1D4256A8C146}" type="presParOf" srcId="{23C00E3F-4C4F-4311-8360-F053DFA2EABF}" destId="{546C7979-B371-4B69-B9BE-126FCB9F7540}" srcOrd="2" destOrd="0" presId="urn:microsoft.com/office/officeart/2008/layout/PictureStrips"/>
    <dgm:cxn modelId="{C3DDE04E-0CD6-4BC3-8AA7-46337A98C90A}" type="presParOf" srcId="{546C7979-B371-4B69-B9BE-126FCB9F7540}" destId="{E73CFB62-A0FC-40D9-A6FD-CD33A75BC03D}" srcOrd="0" destOrd="0" presId="urn:microsoft.com/office/officeart/2008/layout/PictureStrips"/>
    <dgm:cxn modelId="{61A02A41-3401-4A70-B37C-8A456DC8DA70}" type="presParOf" srcId="{546C7979-B371-4B69-B9BE-126FCB9F7540}" destId="{D4E818C6-D7BE-40AE-8A69-88B91245DC26}" srcOrd="1" destOrd="0" presId="urn:microsoft.com/office/officeart/2008/layout/PictureStrips"/>
    <dgm:cxn modelId="{80E3705E-3D5E-4F4A-AF9A-8D145DA20A63}" type="presParOf" srcId="{23C00E3F-4C4F-4311-8360-F053DFA2EABF}" destId="{7A84F555-DD50-426E-9A1C-F0C6CC93A015}" srcOrd="3" destOrd="0" presId="urn:microsoft.com/office/officeart/2008/layout/PictureStrips"/>
    <dgm:cxn modelId="{DFC16BA1-9C2B-4789-8753-4897992A7B31}" type="presParOf" srcId="{23C00E3F-4C4F-4311-8360-F053DFA2EABF}" destId="{FC1919AC-2B26-48F9-BB40-25B0B73CC893}" srcOrd="4" destOrd="0" presId="urn:microsoft.com/office/officeart/2008/layout/PictureStrips"/>
    <dgm:cxn modelId="{C7313E43-C2C6-473B-B341-44A8B48ADC23}" type="presParOf" srcId="{FC1919AC-2B26-48F9-BB40-25B0B73CC893}" destId="{A3C791EF-7B96-40B1-AA62-E6044934F922}" srcOrd="0" destOrd="0" presId="urn:microsoft.com/office/officeart/2008/layout/PictureStrips"/>
    <dgm:cxn modelId="{41131C71-A04E-46E3-872D-0580C9CEAB45}" type="presParOf" srcId="{FC1919AC-2B26-48F9-BB40-25B0B73CC893}" destId="{0ED34975-ADFD-4793-B6E0-36067060A13B}" srcOrd="1" destOrd="0" presId="urn:microsoft.com/office/officeart/2008/layout/PictureStrips"/>
    <dgm:cxn modelId="{33A251B7-3ABC-4FCB-BA84-D49CB6B72144}" type="presParOf" srcId="{23C00E3F-4C4F-4311-8360-F053DFA2EABF}" destId="{0DDFD71C-C584-4CA6-A76A-C230D4C73E24}" srcOrd="5" destOrd="0" presId="urn:microsoft.com/office/officeart/2008/layout/PictureStrips"/>
    <dgm:cxn modelId="{91B2CEDD-9B69-468C-81FB-DAAFCE15502E}" type="presParOf" srcId="{23C00E3F-4C4F-4311-8360-F053DFA2EABF}" destId="{157A98AB-A3C2-4A55-BC98-D4EB34523DA5}" srcOrd="6" destOrd="0" presId="urn:microsoft.com/office/officeart/2008/layout/PictureStrips"/>
    <dgm:cxn modelId="{6E4CA60E-18A7-4A55-A3E3-764A8F34F03B}" type="presParOf" srcId="{157A98AB-A3C2-4A55-BC98-D4EB34523DA5}" destId="{E2974734-6D1F-4A34-8BDC-30DE589B77AE}" srcOrd="0" destOrd="0" presId="urn:microsoft.com/office/officeart/2008/layout/PictureStrips"/>
    <dgm:cxn modelId="{6E05EEC0-5056-4FD8-8B2B-03BFB37BCC20}" type="presParOf" srcId="{157A98AB-A3C2-4A55-BC98-D4EB34523DA5}" destId="{1172920B-B7E5-4252-A26F-216C09F03B0B}" srcOrd="1" destOrd="0" presId="urn:microsoft.com/office/officeart/2008/layout/PictureStrips"/>
    <dgm:cxn modelId="{E3B8962B-6989-4CF3-9F37-1DB2BD38E5E2}" type="presParOf" srcId="{23C00E3F-4C4F-4311-8360-F053DFA2EABF}" destId="{E71002B2-FC6B-424A-BCAF-EBDC9DF1A88F}" srcOrd="7" destOrd="0" presId="urn:microsoft.com/office/officeart/2008/layout/PictureStrips"/>
    <dgm:cxn modelId="{819EE37B-3CFA-4689-A2D6-6F309B2D9A3D}" type="presParOf" srcId="{23C00E3F-4C4F-4311-8360-F053DFA2EABF}" destId="{6C070326-6E04-453B-B1D0-05079152C334}" srcOrd="8" destOrd="0" presId="urn:microsoft.com/office/officeart/2008/layout/PictureStrips"/>
    <dgm:cxn modelId="{FC48EBB2-BD5F-4998-BC66-7056238BBF54}" type="presParOf" srcId="{6C070326-6E04-453B-B1D0-05079152C334}" destId="{27304D58-8C6D-401E-B0EB-7044B39C4E69}" srcOrd="0" destOrd="0" presId="urn:microsoft.com/office/officeart/2008/layout/PictureStrips"/>
    <dgm:cxn modelId="{45A3780C-CE07-4849-9334-687B29BB0F27}" type="presParOf" srcId="{6C070326-6E04-453B-B1D0-05079152C334}" destId="{5ABE3596-43DA-4AD5-A8D7-7F9645471B5C}" srcOrd="1" destOrd="0" presId="urn:microsoft.com/office/officeart/2008/layout/PictureStrips"/>
    <dgm:cxn modelId="{3D38142D-D6D7-429F-BC6B-625287BDA37C}" type="presParOf" srcId="{23C00E3F-4C4F-4311-8360-F053DFA2EABF}" destId="{57431950-4996-4942-AD4B-A5F5A903107E}" srcOrd="9" destOrd="0" presId="urn:microsoft.com/office/officeart/2008/layout/PictureStrips"/>
    <dgm:cxn modelId="{655D4A4F-F89E-4CAE-8577-375D6E1367E2}" type="presParOf" srcId="{23C00E3F-4C4F-4311-8360-F053DFA2EABF}" destId="{2C56394D-0A46-4850-8B23-267A861976DB}" srcOrd="10" destOrd="0" presId="urn:microsoft.com/office/officeart/2008/layout/PictureStrips"/>
    <dgm:cxn modelId="{43DF4D9C-491E-4512-9C2B-D7F99B3BB750}" type="presParOf" srcId="{2C56394D-0A46-4850-8B23-267A861976DB}" destId="{7E7B47F1-5F92-46D9-8C81-49E0DE62B44F}" srcOrd="0" destOrd="0" presId="urn:microsoft.com/office/officeart/2008/layout/PictureStrips"/>
    <dgm:cxn modelId="{F2A83789-59C4-4B9D-9D93-511D3C767B56}" type="presParOf" srcId="{2C56394D-0A46-4850-8B23-267A861976DB}" destId="{6B07754B-DC29-41F2-BD8F-C4B7251F1A0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DE74D1-6D14-4ABD-B44E-6D0842511CB9}">
      <dsp:nvSpPr>
        <dsp:cNvPr id="0" name=""/>
        <dsp:cNvSpPr/>
      </dsp:nvSpPr>
      <dsp:spPr>
        <a:xfrm>
          <a:off x="880301" y="0"/>
          <a:ext cx="4532924" cy="4532924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  <dsp:sp modelId="{39C8FA97-E886-475E-9D19-0E67D7ABBBFB}">
      <dsp:nvSpPr>
        <dsp:cNvPr id="0" name=""/>
        <dsp:cNvSpPr/>
      </dsp:nvSpPr>
      <dsp:spPr>
        <a:xfrm>
          <a:off x="837655" y="210635"/>
          <a:ext cx="2146829" cy="1813169"/>
        </a:xfrm>
        <a:prstGeom prst="roundRect">
          <a:avLst/>
        </a:prstGeom>
        <a:solidFill>
          <a:srgbClr val="CCE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впервые поступивших на государственную гражданскую службу</a:t>
          </a:r>
          <a:endParaRPr lang="ru-RU" sz="15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926167" y="299147"/>
        <a:ext cx="1969805" cy="1636145"/>
      </dsp:txXfrm>
    </dsp:sp>
    <dsp:sp modelId="{34245A03-B9DE-4BC6-88B6-47B7051687D7}">
      <dsp:nvSpPr>
        <dsp:cNvPr id="0" name=""/>
        <dsp:cNvSpPr/>
      </dsp:nvSpPr>
      <dsp:spPr>
        <a:xfrm>
          <a:off x="3351705" y="239827"/>
          <a:ext cx="2089170" cy="1813169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в  Корпоративном университете</a:t>
          </a:r>
          <a:endParaRPr lang="ru-RU" sz="16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3440217" y="328339"/>
        <a:ext cx="1912146" cy="1636145"/>
      </dsp:txXfrm>
    </dsp:sp>
    <dsp:sp modelId="{8522DA0B-F680-4D35-A29D-B15BEDF4EC4E}">
      <dsp:nvSpPr>
        <dsp:cNvPr id="0" name=""/>
        <dsp:cNvSpPr/>
      </dsp:nvSpPr>
      <dsp:spPr>
        <a:xfrm>
          <a:off x="837655" y="2472075"/>
          <a:ext cx="2146829" cy="1813169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включенных </a:t>
          </a:r>
          <a:r>
            <a:rPr lang="ru-RU" sz="16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в Резерв управленческих кадров </a:t>
          </a:r>
          <a:endParaRPr lang="ru-RU" sz="16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926167" y="2560587"/>
        <a:ext cx="1969805" cy="1636145"/>
      </dsp:txXfrm>
    </dsp:sp>
    <dsp:sp modelId="{C40B64A2-9C21-4A08-B732-117806BEE277}">
      <dsp:nvSpPr>
        <dsp:cNvPr id="0" name=""/>
        <dsp:cNvSpPr/>
      </dsp:nvSpPr>
      <dsp:spPr>
        <a:xfrm>
          <a:off x="3329258" y="2400074"/>
          <a:ext cx="2089170" cy="1813169"/>
        </a:xfrm>
        <a:prstGeom prst="roundRect">
          <a:avLst/>
        </a:prstGeom>
        <a:solidFill>
          <a:srgbClr val="CCE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Наставничество для лиц, включенных в Молодёжный кадровый резерв</a:t>
          </a:r>
          <a:endParaRPr lang="ru-RU" sz="16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3417770" y="2488586"/>
        <a:ext cx="1912146" cy="16361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B3086-864D-4AB7-983A-D135D1A6F0C7}">
      <dsp:nvSpPr>
        <dsp:cNvPr id="0" name=""/>
        <dsp:cNvSpPr/>
      </dsp:nvSpPr>
      <dsp:spPr>
        <a:xfrm>
          <a:off x="2866748" y="2093"/>
          <a:ext cx="1971359" cy="1281383"/>
        </a:xfrm>
        <a:prstGeom prst="roundRect">
          <a:avLst/>
        </a:prstGeom>
        <a:solidFill>
          <a:srgbClr val="CCCCFF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Руководитель проекта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2929300" y="64645"/>
        <a:ext cx="1846255" cy="1156279"/>
      </dsp:txXfrm>
    </dsp:sp>
    <dsp:sp modelId="{EDB368E6-3C17-43C2-935D-165B61EF9E72}">
      <dsp:nvSpPr>
        <dsp:cNvPr id="0" name=""/>
        <dsp:cNvSpPr/>
      </dsp:nvSpPr>
      <dsp:spPr>
        <a:xfrm>
          <a:off x="1292943" y="642785"/>
          <a:ext cx="5118969" cy="5118969"/>
        </a:xfrm>
        <a:custGeom>
          <a:avLst/>
          <a:gdLst/>
          <a:ahLst/>
          <a:cxnLst/>
          <a:rect l="0" t="0" r="0" b="0"/>
          <a:pathLst>
            <a:path>
              <a:moveTo>
                <a:pt x="3558699" y="203103"/>
              </a:moveTo>
              <a:arcTo wR="2559484" hR="2559484" stAng="17578752" swAng="1960925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EC236-28C1-4A8F-95EC-E077807A1597}">
      <dsp:nvSpPr>
        <dsp:cNvPr id="0" name=""/>
        <dsp:cNvSpPr/>
      </dsp:nvSpPr>
      <dsp:spPr>
        <a:xfrm>
          <a:off x="5300962" y="1770653"/>
          <a:ext cx="1971359" cy="1281383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Администратор проекта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5363514" y="1833205"/>
        <a:ext cx="1846255" cy="1156279"/>
      </dsp:txXfrm>
    </dsp:sp>
    <dsp:sp modelId="{96687BD5-34C8-4C6A-A08B-4A88EC584CB1}">
      <dsp:nvSpPr>
        <dsp:cNvPr id="0" name=""/>
        <dsp:cNvSpPr/>
      </dsp:nvSpPr>
      <dsp:spPr>
        <a:xfrm>
          <a:off x="1292943" y="642785"/>
          <a:ext cx="5118969" cy="5118969"/>
        </a:xfrm>
        <a:custGeom>
          <a:avLst/>
          <a:gdLst/>
          <a:ahLst/>
          <a:cxnLst/>
          <a:rect l="0" t="0" r="0" b="0"/>
          <a:pathLst>
            <a:path>
              <a:moveTo>
                <a:pt x="5115465" y="2425609"/>
              </a:moveTo>
              <a:arcTo wR="2559484" hR="2559484" stAng="21420105" swAng="2195832"/>
            </a:path>
          </a:pathLst>
        </a:custGeom>
        <a:noFill/>
        <a:ln w="9525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E9D8EB-57A4-44A1-BD4A-D34F9BB28FDA}">
      <dsp:nvSpPr>
        <dsp:cNvPr id="0" name=""/>
        <dsp:cNvSpPr/>
      </dsp:nvSpPr>
      <dsp:spPr>
        <a:xfrm>
          <a:off x="4371175" y="4632244"/>
          <a:ext cx="1971359" cy="1281383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Совет наставников 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4433727" y="4694796"/>
        <a:ext cx="1846255" cy="1156279"/>
      </dsp:txXfrm>
    </dsp:sp>
    <dsp:sp modelId="{827054E2-0C77-4E6E-A3AE-461E647B0F55}">
      <dsp:nvSpPr>
        <dsp:cNvPr id="0" name=""/>
        <dsp:cNvSpPr/>
      </dsp:nvSpPr>
      <dsp:spPr>
        <a:xfrm>
          <a:off x="1292943" y="642785"/>
          <a:ext cx="5118969" cy="5118969"/>
        </a:xfrm>
        <a:custGeom>
          <a:avLst/>
          <a:gdLst/>
          <a:ahLst/>
          <a:cxnLst/>
          <a:rect l="0" t="0" r="0" b="0"/>
          <a:pathLst>
            <a:path>
              <a:moveTo>
                <a:pt x="3068068" y="5067931"/>
              </a:moveTo>
              <a:arcTo wR="2559484" hR="2559484" stAng="4712324" swAng="1375352"/>
            </a:path>
          </a:pathLst>
        </a:custGeom>
        <a:noFill/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8FB162-9662-450F-8859-9F4A1A86C574}">
      <dsp:nvSpPr>
        <dsp:cNvPr id="0" name=""/>
        <dsp:cNvSpPr/>
      </dsp:nvSpPr>
      <dsp:spPr>
        <a:xfrm>
          <a:off x="1362320" y="4632244"/>
          <a:ext cx="1971359" cy="1281383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Наставники 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1424872" y="4694796"/>
        <a:ext cx="1846255" cy="1156279"/>
      </dsp:txXfrm>
    </dsp:sp>
    <dsp:sp modelId="{77960EE4-93FE-4423-AC85-620BE6F3BEEF}">
      <dsp:nvSpPr>
        <dsp:cNvPr id="0" name=""/>
        <dsp:cNvSpPr/>
      </dsp:nvSpPr>
      <dsp:spPr>
        <a:xfrm>
          <a:off x="1292943" y="642785"/>
          <a:ext cx="5118969" cy="5118969"/>
        </a:xfrm>
        <a:custGeom>
          <a:avLst/>
          <a:gdLst/>
          <a:ahLst/>
          <a:cxnLst/>
          <a:rect l="0" t="0" r="0" b="0"/>
          <a:pathLst>
            <a:path>
              <a:moveTo>
                <a:pt x="427609" y="3975842"/>
              </a:moveTo>
              <a:arcTo wR="2559484" hR="2559484" stAng="8784063" swAng="2195832"/>
            </a:path>
          </a:pathLst>
        </a:custGeom>
        <a:noFill/>
        <a:ln w="9525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080D0D-4F30-479A-80E6-CA95EE03ED47}">
      <dsp:nvSpPr>
        <dsp:cNvPr id="0" name=""/>
        <dsp:cNvSpPr/>
      </dsp:nvSpPr>
      <dsp:spPr>
        <a:xfrm>
          <a:off x="432533" y="1770653"/>
          <a:ext cx="1971359" cy="1281383"/>
        </a:xfrm>
        <a:prstGeom prst="roundRect">
          <a:avLst/>
        </a:prstGeom>
        <a:solidFill>
          <a:srgbClr val="FCFFCF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Независимые эксперты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495085" y="1833205"/>
        <a:ext cx="1846255" cy="1156279"/>
      </dsp:txXfrm>
    </dsp:sp>
    <dsp:sp modelId="{4CA29387-8F8A-4A9F-A9F1-99CA5446C0C4}">
      <dsp:nvSpPr>
        <dsp:cNvPr id="0" name=""/>
        <dsp:cNvSpPr/>
      </dsp:nvSpPr>
      <dsp:spPr>
        <a:xfrm>
          <a:off x="1292943" y="642785"/>
          <a:ext cx="5118969" cy="5118969"/>
        </a:xfrm>
        <a:custGeom>
          <a:avLst/>
          <a:gdLst/>
          <a:ahLst/>
          <a:cxnLst/>
          <a:rect l="0" t="0" r="0" b="0"/>
          <a:pathLst>
            <a:path>
              <a:moveTo>
                <a:pt x="446073" y="1115719"/>
              </a:moveTo>
              <a:arcTo wR="2559484" hR="2559484" stAng="12860323" swAng="1960925"/>
            </a:path>
          </a:pathLst>
        </a:custGeom>
        <a:noFill/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4A749-C8C9-42D3-99B0-14AC9BAC98A4}">
      <dsp:nvSpPr>
        <dsp:cNvPr id="0" name=""/>
        <dsp:cNvSpPr/>
      </dsp:nvSpPr>
      <dsp:spPr>
        <a:xfrm>
          <a:off x="0" y="720602"/>
          <a:ext cx="7632848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2B0608-92F5-48C2-8044-B183425B4336}">
      <dsp:nvSpPr>
        <dsp:cNvPr id="0" name=""/>
        <dsp:cNvSpPr/>
      </dsp:nvSpPr>
      <dsp:spPr>
        <a:xfrm>
          <a:off x="792083" y="0"/>
          <a:ext cx="6711120" cy="1041078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вовлеченности наставников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Bookman Old Style" panose="02050604050505020204" pitchFamily="18" charset="0"/>
            </a:rPr>
            <a:t>(более 80% наставников  готовы продолжить участвовать в проекте, отметили эффективность проведения адаптации в соответствии с новыми подходами); 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842904" y="50821"/>
        <a:ext cx="6609478" cy="939436"/>
      </dsp:txXfrm>
    </dsp:sp>
    <dsp:sp modelId="{EF6C93BD-A1DF-4278-ABCB-225F73ECE241}">
      <dsp:nvSpPr>
        <dsp:cNvPr id="0" name=""/>
        <dsp:cNvSpPr/>
      </dsp:nvSpPr>
      <dsp:spPr>
        <a:xfrm>
          <a:off x="0" y="2148075"/>
          <a:ext cx="7632848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E12D-B115-4FE4-BE04-CFB4DC2F79B7}">
      <dsp:nvSpPr>
        <dsp:cNvPr id="0" name=""/>
        <dsp:cNvSpPr/>
      </dsp:nvSpPr>
      <dsp:spPr>
        <a:xfrm>
          <a:off x="864107" y="1224136"/>
          <a:ext cx="6610244" cy="107899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удовлетворенности новичков адаптационными процедурами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anose="02050604050505020204" pitchFamily="18" charset="0"/>
            </a:rPr>
            <a:t>(</a:t>
          </a:r>
          <a:r>
            <a:rPr lang="ru-RU" sz="1400" i="1" kern="1200" dirty="0" smtClean="0">
              <a:latin typeface="Bookman Old Style" panose="02050604050505020204" pitchFamily="18" charset="0"/>
            </a:rPr>
            <a:t>78 % новичков отметили высокую степень влияния адаптации на «включенность» в рабочий процесс)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916779" y="1276808"/>
        <a:ext cx="6504900" cy="973648"/>
      </dsp:txXfrm>
    </dsp:sp>
    <dsp:sp modelId="{7E6B5AB3-0E5B-4EC7-BA16-81CE6B9A6AF3}">
      <dsp:nvSpPr>
        <dsp:cNvPr id="0" name=""/>
        <dsp:cNvSpPr/>
      </dsp:nvSpPr>
      <dsp:spPr>
        <a:xfrm>
          <a:off x="0" y="3833843"/>
          <a:ext cx="7632848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EA0060-FAE7-4978-9C6A-1F53B63FCD4F}">
      <dsp:nvSpPr>
        <dsp:cNvPr id="0" name=""/>
        <dsp:cNvSpPr/>
      </dsp:nvSpPr>
      <dsp:spPr>
        <a:xfrm>
          <a:off x="806532" y="2520279"/>
          <a:ext cx="6826315" cy="1337287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организации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профессиональной адаптации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anose="02050604050505020204" pitchFamily="18" charset="0"/>
            </a:rPr>
            <a:t>  </a:t>
          </a:r>
          <a:r>
            <a:rPr lang="ru-RU" sz="1400" i="1" kern="1200" dirty="0" smtClean="0">
              <a:latin typeface="Bookman Old Style" panose="02050604050505020204" pitchFamily="18" charset="0"/>
            </a:rPr>
            <a:t>(96% участников процесса подтвердили повышение уровня организации адаптации в соответствии с новыми подходами)  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871813" y="2585560"/>
        <a:ext cx="6695753" cy="12067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0A05F-2EF9-4574-A2A4-1E727692B200}">
      <dsp:nvSpPr>
        <dsp:cNvPr id="0" name=""/>
        <dsp:cNvSpPr/>
      </dsp:nvSpPr>
      <dsp:spPr>
        <a:xfrm>
          <a:off x="0" y="380880"/>
          <a:ext cx="8887184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25F4C8-B651-45C6-98F2-3E4E36112AA7}">
      <dsp:nvSpPr>
        <dsp:cNvPr id="0" name=""/>
        <dsp:cNvSpPr/>
      </dsp:nvSpPr>
      <dsp:spPr>
        <a:xfrm>
          <a:off x="442189" y="19815"/>
          <a:ext cx="8439531" cy="9514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5140" tIns="0" rIns="23514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удовлетворенности служащих обучением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Bookman Old Style" panose="02050604050505020204" pitchFamily="18" charset="0"/>
            </a:rPr>
            <a:t>(от 6,8 балла до 9,2 по 10 бальной шкале)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488636" y="66262"/>
        <a:ext cx="8346637" cy="858571"/>
      </dsp:txXfrm>
    </dsp:sp>
    <dsp:sp modelId="{44C13EE3-EA1E-4F71-82ED-B9AB20AB3AF9}">
      <dsp:nvSpPr>
        <dsp:cNvPr id="0" name=""/>
        <dsp:cNvSpPr/>
      </dsp:nvSpPr>
      <dsp:spPr>
        <a:xfrm>
          <a:off x="0" y="2219840"/>
          <a:ext cx="8887184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565045-714F-46C1-9F75-8D729233F87A}">
      <dsp:nvSpPr>
        <dsp:cNvPr id="0" name=""/>
        <dsp:cNvSpPr/>
      </dsp:nvSpPr>
      <dsp:spPr>
        <a:xfrm>
          <a:off x="462249" y="1078350"/>
          <a:ext cx="8419664" cy="843209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5140" tIns="0" rIns="23514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профессиональный уровень наставников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Bookman Old Style" panose="02050604050505020204" pitchFamily="18" charset="0"/>
            </a:rPr>
            <a:t>(87 % наставников отметили эффективность проведённых для наставников обучающих мероприятий)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503411" y="1119512"/>
        <a:ext cx="8337340" cy="760885"/>
      </dsp:txXfrm>
    </dsp:sp>
    <dsp:sp modelId="{5ADF9EEE-1D00-4615-B8DE-0ACE6C04B803}">
      <dsp:nvSpPr>
        <dsp:cNvPr id="0" name=""/>
        <dsp:cNvSpPr/>
      </dsp:nvSpPr>
      <dsp:spPr>
        <a:xfrm>
          <a:off x="0" y="3886228"/>
          <a:ext cx="8887184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2926CA-57E3-4BE6-81AB-2114C8F15B40}">
      <dsp:nvSpPr>
        <dsp:cNvPr id="0" name=""/>
        <dsp:cNvSpPr/>
      </dsp:nvSpPr>
      <dsp:spPr>
        <a:xfrm>
          <a:off x="451429" y="2030577"/>
          <a:ext cx="8435754" cy="139493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5140" tIns="0" rIns="23514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Повысился уровень исполнительской дисциплины и качество исполнения отдельных профессиональных функций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</a:t>
          </a:r>
          <a:r>
            <a:rPr lang="ru-RU" sz="1400" i="1" kern="1200" dirty="0" smtClean="0">
              <a:latin typeface="Bookman Old Style" panose="02050604050505020204" pitchFamily="18" charset="0"/>
            </a:rPr>
            <a:t>66% наставников отметили улучшение по данному показателю, 97% руководителей ОИВ  отметили повышение качества исполнения функций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Bookman Old Style" panose="02050604050505020204" pitchFamily="18" charset="0"/>
            </a:rPr>
            <a:t>по 9 профессиональным направлениям )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519524" y="2098672"/>
        <a:ext cx="8299564" cy="12587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4A749-C8C9-42D3-99B0-14AC9BAC98A4}">
      <dsp:nvSpPr>
        <dsp:cNvPr id="0" name=""/>
        <dsp:cNvSpPr/>
      </dsp:nvSpPr>
      <dsp:spPr>
        <a:xfrm>
          <a:off x="0" y="0"/>
          <a:ext cx="7632848" cy="141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2B0608-92F5-48C2-8044-B183425B4336}">
      <dsp:nvSpPr>
        <dsp:cNvPr id="0" name=""/>
        <dsp:cNvSpPr/>
      </dsp:nvSpPr>
      <dsp:spPr>
        <a:xfrm>
          <a:off x="512290" y="0"/>
          <a:ext cx="6927191" cy="1349524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 </a:t>
          </a:r>
          <a:endParaRPr lang="ru-RU" sz="1200" i="1" kern="1200" dirty="0">
            <a:latin typeface="Bookman Old Style" panose="02050604050505020204" pitchFamily="18" charset="0"/>
          </a:endParaRPr>
        </a:p>
      </dsp:txBody>
      <dsp:txXfrm>
        <a:off x="578168" y="65878"/>
        <a:ext cx="6795435" cy="1217768"/>
      </dsp:txXfrm>
    </dsp:sp>
    <dsp:sp modelId="{EF6C93BD-A1DF-4278-ABCB-225F73ECE241}">
      <dsp:nvSpPr>
        <dsp:cNvPr id="0" name=""/>
        <dsp:cNvSpPr/>
      </dsp:nvSpPr>
      <dsp:spPr>
        <a:xfrm>
          <a:off x="0" y="2981288"/>
          <a:ext cx="7632848" cy="141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E12D-B115-4FE4-BE04-CFB4DC2F79B7}">
      <dsp:nvSpPr>
        <dsp:cNvPr id="0" name=""/>
        <dsp:cNvSpPr/>
      </dsp:nvSpPr>
      <dsp:spPr>
        <a:xfrm>
          <a:off x="648070" y="2848264"/>
          <a:ext cx="6754238" cy="1498784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u="none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721235" y="2921429"/>
        <a:ext cx="6607908" cy="13524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0A05F-2EF9-4574-A2A4-1E727692B200}">
      <dsp:nvSpPr>
        <dsp:cNvPr id="0" name=""/>
        <dsp:cNvSpPr/>
      </dsp:nvSpPr>
      <dsp:spPr>
        <a:xfrm>
          <a:off x="0" y="819063"/>
          <a:ext cx="8887184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25F4C8-B651-45C6-98F2-3E4E36112AA7}">
      <dsp:nvSpPr>
        <dsp:cNvPr id="0" name=""/>
        <dsp:cNvSpPr/>
      </dsp:nvSpPr>
      <dsp:spPr>
        <a:xfrm>
          <a:off x="494091" y="161509"/>
          <a:ext cx="7704184" cy="1648114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5140" tIns="0" rIns="23514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anose="02050604050505020204" pitchFamily="18" charset="0"/>
            </a:rPr>
            <a:t>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574545" y="241963"/>
        <a:ext cx="7543276" cy="1487206"/>
      </dsp:txXfrm>
    </dsp:sp>
    <dsp:sp modelId="{44C13EE3-EA1E-4F71-82ED-B9AB20AB3AF9}">
      <dsp:nvSpPr>
        <dsp:cNvPr id="0" name=""/>
        <dsp:cNvSpPr/>
      </dsp:nvSpPr>
      <dsp:spPr>
        <a:xfrm>
          <a:off x="0" y="3276044"/>
          <a:ext cx="8887184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565045-714F-46C1-9F75-8D729233F87A}">
      <dsp:nvSpPr>
        <dsp:cNvPr id="0" name=""/>
        <dsp:cNvSpPr/>
      </dsp:nvSpPr>
      <dsp:spPr>
        <a:xfrm>
          <a:off x="356854" y="3529225"/>
          <a:ext cx="8447896" cy="1297032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5140" tIns="0" rIns="23514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anose="02050604050505020204" pitchFamily="18" charset="0"/>
            </a:rPr>
            <a:t> </a:t>
          </a:r>
          <a:endParaRPr lang="ru-RU" sz="1400" i="1" kern="1200" dirty="0">
            <a:latin typeface="Bookman Old Style" panose="02050604050505020204" pitchFamily="18" charset="0"/>
          </a:endParaRPr>
        </a:p>
      </dsp:txBody>
      <dsp:txXfrm>
        <a:off x="420170" y="3592541"/>
        <a:ext cx="8321264" cy="1170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843A7A-6C35-4D18-A778-5145F9C8428E}">
      <dsp:nvSpPr>
        <dsp:cNvPr id="0" name=""/>
        <dsp:cNvSpPr/>
      </dsp:nvSpPr>
      <dsp:spPr>
        <a:xfrm>
          <a:off x="501518" y="250490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Провести анализ результативности деятельности Института по итогам года</a:t>
          </a:r>
          <a:endParaRPr lang="ru-RU" sz="18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501518" y="250490"/>
        <a:ext cx="3964780" cy="1238994"/>
      </dsp:txXfrm>
    </dsp:sp>
    <dsp:sp modelId="{C920AE7D-A97B-478C-9EF2-2457DDFE0996}">
      <dsp:nvSpPr>
        <dsp:cNvPr id="0" name=""/>
        <dsp:cNvSpPr/>
      </dsp:nvSpPr>
      <dsp:spPr>
        <a:xfrm>
          <a:off x="336319" y="71524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3CFB62-A0FC-40D9-A6FD-CD33A75BC03D}">
      <dsp:nvSpPr>
        <dsp:cNvPr id="0" name=""/>
        <dsp:cNvSpPr/>
      </dsp:nvSpPr>
      <dsp:spPr>
        <a:xfrm>
          <a:off x="4842898" y="250490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Выработать новые подходы, направленные на совершенствование деятельности Института</a:t>
          </a:r>
          <a:endParaRPr lang="ru-RU" sz="18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4842898" y="250490"/>
        <a:ext cx="3964780" cy="1238994"/>
      </dsp:txXfrm>
    </dsp:sp>
    <dsp:sp modelId="{D4E818C6-D7BE-40AE-8A69-88B91245DC26}">
      <dsp:nvSpPr>
        <dsp:cNvPr id="0" name=""/>
        <dsp:cNvSpPr/>
      </dsp:nvSpPr>
      <dsp:spPr>
        <a:xfrm>
          <a:off x="4677699" y="71524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791EF-7B96-40B1-AA62-E6044934F922}">
      <dsp:nvSpPr>
        <dsp:cNvPr id="0" name=""/>
        <dsp:cNvSpPr/>
      </dsp:nvSpPr>
      <dsp:spPr>
        <a:xfrm>
          <a:off x="501518" y="1810246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Продолжить профессиональную подготовку наставников</a:t>
          </a:r>
          <a:endParaRPr lang="ru-RU" sz="1800" b="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501518" y="1810246"/>
        <a:ext cx="3964780" cy="1238994"/>
      </dsp:txXfrm>
    </dsp:sp>
    <dsp:sp modelId="{0ED34975-ADFD-4793-B6E0-36067060A13B}">
      <dsp:nvSpPr>
        <dsp:cNvPr id="0" name=""/>
        <dsp:cNvSpPr/>
      </dsp:nvSpPr>
      <dsp:spPr>
        <a:xfrm>
          <a:off x="336319" y="1631280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74734-6D1F-4A34-8BDC-30DE589B77AE}">
      <dsp:nvSpPr>
        <dsp:cNvPr id="0" name=""/>
        <dsp:cNvSpPr/>
      </dsp:nvSpPr>
      <dsp:spPr>
        <a:xfrm>
          <a:off x="4842898" y="1810246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Обеспечить взаимодействие с наставниками ОИВ иных субъектов РФ</a:t>
          </a:r>
          <a:endParaRPr lang="ru-RU" sz="18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4842898" y="1810246"/>
        <a:ext cx="3964780" cy="1238994"/>
      </dsp:txXfrm>
    </dsp:sp>
    <dsp:sp modelId="{1172920B-B7E5-4252-A26F-216C09F03B0B}">
      <dsp:nvSpPr>
        <dsp:cNvPr id="0" name=""/>
        <dsp:cNvSpPr/>
      </dsp:nvSpPr>
      <dsp:spPr>
        <a:xfrm>
          <a:off x="4677699" y="1631280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304D58-8C6D-401E-B0EB-7044B39C4E69}">
      <dsp:nvSpPr>
        <dsp:cNvPr id="0" name=""/>
        <dsp:cNvSpPr/>
      </dsp:nvSpPr>
      <dsp:spPr>
        <a:xfrm>
          <a:off x="501518" y="3370002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Организовать и провести региональный конкурс «Лучший наставник»</a:t>
          </a:r>
          <a:endParaRPr lang="ru-RU" sz="18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501518" y="3370002"/>
        <a:ext cx="3964780" cy="1238994"/>
      </dsp:txXfrm>
    </dsp:sp>
    <dsp:sp modelId="{5ABE3596-43DA-4AD5-A8D7-7F9645471B5C}">
      <dsp:nvSpPr>
        <dsp:cNvPr id="0" name=""/>
        <dsp:cNvSpPr/>
      </dsp:nvSpPr>
      <dsp:spPr>
        <a:xfrm>
          <a:off x="336319" y="3191036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7B47F1-5F92-46D9-8C81-49E0DE62B44F}">
      <dsp:nvSpPr>
        <dsp:cNvPr id="0" name=""/>
        <dsp:cNvSpPr/>
      </dsp:nvSpPr>
      <dsp:spPr>
        <a:xfrm>
          <a:off x="4842898" y="3370002"/>
          <a:ext cx="3964780" cy="123899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212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7030A0"/>
              </a:solidFill>
              <a:latin typeface="Bookman Old Style" panose="02050604050505020204" pitchFamily="18" charset="0"/>
            </a:rPr>
            <a:t>Сформировать единые подходы к мотивированию наставников</a:t>
          </a:r>
          <a:endParaRPr lang="ru-RU" sz="1800" kern="1200" dirty="0">
            <a:solidFill>
              <a:srgbClr val="7030A0"/>
            </a:solidFill>
            <a:latin typeface="Bookman Old Style" panose="02050604050505020204" pitchFamily="18" charset="0"/>
          </a:endParaRPr>
        </a:p>
      </dsp:txBody>
      <dsp:txXfrm>
        <a:off x="4842898" y="3370002"/>
        <a:ext cx="3964780" cy="1238994"/>
      </dsp:txXfrm>
    </dsp:sp>
    <dsp:sp modelId="{6B07754B-DC29-41F2-BD8F-C4B7251F1A01}">
      <dsp:nvSpPr>
        <dsp:cNvPr id="0" name=""/>
        <dsp:cNvSpPr/>
      </dsp:nvSpPr>
      <dsp:spPr>
        <a:xfrm>
          <a:off x="4677699" y="3191036"/>
          <a:ext cx="867295" cy="1300943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361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9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3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439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120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68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5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14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0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4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40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81F3D-534A-4901-ABCC-CEFB54980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D9CED-43F2-4E09-8D0F-0CFE53729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29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9.jpeg"/><Relationship Id="rId9" Type="http://schemas.microsoft.com/office/2007/relationships/diagramDrawing" Target="../diagrams/drawing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image" Target="../media/image26.gi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24.gif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23.gif"/><Relationship Id="rId4" Type="http://schemas.openxmlformats.org/officeDocument/2006/relationships/diagramLayout" Target="../diagrams/layout7.xml"/><Relationship Id="rId9" Type="http://schemas.openxmlformats.org/officeDocument/2006/relationships/image" Target="../media/image22.gif"/><Relationship Id="rId1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5.jpe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930"/>
            <a:ext cx="913268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31834" y="1873860"/>
            <a:ext cx="65527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Проект</a:t>
            </a:r>
          </a:p>
          <a:p>
            <a:pPr algn="ctr"/>
            <a:r>
              <a:rPr lang="ru-RU" sz="5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«Институт</a:t>
            </a:r>
          </a:p>
          <a:p>
            <a:pPr algn="ctr"/>
            <a:r>
              <a:rPr lang="ru-RU" sz="5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наставничества»</a:t>
            </a:r>
            <a:endParaRPr lang="ru-RU" sz="54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307" y="26611"/>
            <a:ext cx="1046737" cy="101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9871" y="6309320"/>
            <a:ext cx="15840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Ярославль, 2016г.</a:t>
            </a:r>
            <a:endParaRPr lang="ru-RU" sz="12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9871" y="4476158"/>
            <a:ext cx="5462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CD5AD0"/>
                </a:solidFill>
                <a:latin typeface="Bookman Old Style" panose="02050604050505020204" pitchFamily="18" charset="0"/>
              </a:rPr>
              <a:t>Скажи мне, и я забуду. Покажи мне, и я запомню. Позволь мне сделать, и это станет моим навсегда. </a:t>
            </a:r>
            <a:endParaRPr lang="ru-RU" sz="1400" i="1" dirty="0">
              <a:solidFill>
                <a:srgbClr val="CD5AD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5193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27784" y="0"/>
            <a:ext cx="6516216" cy="72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Основные результаты проекта по направлениям в 2016 году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892" y="908721"/>
            <a:ext cx="663634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Наставничество для лиц, впервые поступивших на государственную гражданскую службу  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652120" y="1412776"/>
            <a:ext cx="792088" cy="57606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145106765"/>
              </p:ext>
            </p:extLst>
          </p:nvPr>
        </p:nvGraphicFramePr>
        <p:xfrm>
          <a:off x="1115616" y="2060848"/>
          <a:ext cx="763284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122" name="Picture 2" descr="http://kurspresent.ru/uploads/3d-figures/mini/46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84" y="4005064"/>
            <a:ext cx="14287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8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4" y="1231886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58108" y="16535"/>
            <a:ext cx="5885892" cy="72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Основные результаты проекта по направлениям в 2016 году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892" y="908721"/>
            <a:ext cx="663634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Наставничество в Корпоративном университете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5983560" y="1278053"/>
            <a:ext cx="648072" cy="46892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34025573"/>
              </p:ext>
            </p:extLst>
          </p:nvPr>
        </p:nvGraphicFramePr>
        <p:xfrm>
          <a:off x="77304" y="1827324"/>
          <a:ext cx="8887184" cy="4914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80048" y="5445224"/>
            <a:ext cx="8384440" cy="9864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уровень взаимодействия между ОИВ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(80% наставников отметили улучшение по данному показателю)</a:t>
            </a:r>
            <a:endParaRPr lang="ru-RU" sz="14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73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03972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58108" y="16535"/>
            <a:ext cx="5885892" cy="72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Основные результаты проекта по направлениям в 2016 году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892" y="908721"/>
            <a:ext cx="663634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Наставничество для лиц, включенных в Молодежный кадровый резерв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652120" y="1412776"/>
            <a:ext cx="792088" cy="57606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Рисунок 11" descr="http://цкд-видяево.рф/images/novosti/2016/417089t81hb34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37381"/>
            <a:ext cx="3801776" cy="164780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233297064"/>
              </p:ext>
            </p:extLst>
          </p:nvPr>
        </p:nvGraphicFramePr>
        <p:xfrm>
          <a:off x="1115616" y="2060848"/>
          <a:ext cx="763284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82746" y="2132856"/>
            <a:ext cx="63456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уровень информационной открытости органов государственной власти </a:t>
            </a:r>
          </a:p>
          <a:p>
            <a:pPr algn="ctr"/>
            <a:r>
              <a:rPr lang="ru-RU" sz="1400" i="1" dirty="0" smtClean="0">
                <a:latin typeface="Bookman Old Style" panose="02050604050505020204" pitchFamily="18" charset="0"/>
              </a:rPr>
              <a:t>(в 2016г. 47%  респондентов из числа студентов отметили повышение уровня по сравнению с 21% в 2014г.)</a:t>
            </a:r>
            <a:endParaRPr lang="ru-RU" sz="1400" i="1" dirty="0"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2786" y="5085184"/>
            <a:ext cx="61296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интерес со стороны молодежи к государственной гражданской службе</a:t>
            </a:r>
          </a:p>
          <a:p>
            <a:pPr algn="ctr"/>
            <a:r>
              <a:rPr lang="ru-RU" sz="1400" dirty="0" smtClean="0">
                <a:latin typeface="Bookman Old Style" panose="02050604050505020204" pitchFamily="18" charset="0"/>
              </a:rPr>
              <a:t>(</a:t>
            </a:r>
            <a:r>
              <a:rPr lang="ru-RU" sz="1400" i="1" dirty="0" smtClean="0">
                <a:latin typeface="Bookman Old Style" panose="02050604050505020204" pitchFamily="18" charset="0"/>
              </a:rPr>
              <a:t>в 2016г. из числа респондентов 24% хотели бы работать органах государственной власти по сравнению с 7% в 2014г.)</a:t>
            </a:r>
          </a:p>
          <a:p>
            <a:pPr algn="ctr"/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83401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4" y="1231886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58108" y="16535"/>
            <a:ext cx="5885892" cy="72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Основные результаты проекта по направлениям в 2016 году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892" y="1093387"/>
            <a:ext cx="663634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Наставничество для лиц, включенных в РУК 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5972052" y="1459015"/>
            <a:ext cx="676672" cy="529826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32461895"/>
              </p:ext>
            </p:extLst>
          </p:nvPr>
        </p:nvGraphicFramePr>
        <p:xfrm>
          <a:off x="77304" y="1827324"/>
          <a:ext cx="8887184" cy="4914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46245" y="5445224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Расширились возможности использования кадрового потенциала лиц, включенных в РУК </a:t>
            </a:r>
          </a:p>
          <a:p>
            <a:pPr algn="ctr"/>
            <a:r>
              <a:rPr lang="ru-RU" sz="1600" i="1" dirty="0" smtClean="0">
                <a:latin typeface="Bookman Old Style" panose="02050604050505020204" pitchFamily="18" charset="0"/>
              </a:rPr>
              <a:t>(в 2016г. 73% резервистов привлечены к реализации практических задач и проектов по сравнению с 17% в 2014г.)</a:t>
            </a:r>
            <a:endParaRPr lang="ru-RU" sz="1600" i="1" dirty="0">
              <a:latin typeface="Bookman Old Style" panose="02050604050505020204" pitchFamily="18" charset="0"/>
            </a:endParaRPr>
          </a:p>
        </p:txBody>
      </p:sp>
      <p:pic>
        <p:nvPicPr>
          <p:cNvPr id="11" name="Рисунок 10" descr="http://blogs.salleurl.edu/antiguos-alumnos/files/2012/10/usuari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153" y="3501008"/>
            <a:ext cx="2438997" cy="185553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740471" y="1988598"/>
            <a:ext cx="7215905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уровень удовлетворенности лиц, включенных в РУК, профессиональной подготовкой 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практико-ориентированного характера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1400" i="1" dirty="0" smtClean="0">
                <a:latin typeface="Bookman Old Style" panose="02050604050505020204" pitchFamily="18" charset="0"/>
              </a:rPr>
              <a:t>(в 2016г. 87% резервистов отметили высокий уровень организации профессиональной подготовки по сравнению с 32% в 2014г.)</a:t>
            </a:r>
            <a:endParaRPr lang="ru-RU" sz="14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4" y="701408"/>
            <a:ext cx="9066696" cy="589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11663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32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Что предстоит сделать</a:t>
            </a:r>
            <a:endParaRPr lang="ru-RU" sz="32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9330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42210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23925570"/>
              </p:ext>
            </p:extLst>
          </p:nvPr>
        </p:nvGraphicFramePr>
        <p:xfrm>
          <a:off x="0" y="1484784"/>
          <a:ext cx="9143999" cy="4680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8" name="Picture 4" descr="http://kurspresent.ru/uploads/3d-figures/46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" y="1628800"/>
            <a:ext cx="1184542" cy="118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comerciosde.info/photo/56b4011352b46.jpg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752941" cy="83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kurspresent.ru/uploads/3d-figures/mini/337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4945"/>
            <a:ext cx="142875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powerpoint.su/_ld/1/84685990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7" y="4869160"/>
            <a:ext cx="86409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kurspresent.ru/uploads/3d-figures/mini/431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438" y="3409213"/>
            <a:ext cx="864096" cy="84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powerpoint.su/gif/3/stick_figure_thumbs_up_anim_500_clr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814" y="4869160"/>
            <a:ext cx="882027" cy="117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8" y="1303571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s7003.vk.me/c540105/v540105760/3212/D2rVPytcH3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1512"/>
            <a:ext cx="7673614" cy="442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79086" y="125176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Мы не ждем</a:t>
            </a:r>
            <a:r>
              <a:rPr lang="en-US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-</a:t>
            </a:r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мы делаем.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80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8" y="1303571"/>
            <a:ext cx="9066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2348880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Благодарю за внимание!</a:t>
            </a:r>
            <a:endParaRPr lang="ru-RU" sz="44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3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webdesignhot.com/wp-content/uploads/2011/12/Colored-Arrows-Vector-Background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6" r="2447"/>
          <a:stretch/>
        </p:blipFill>
        <p:spPr bwMode="auto">
          <a:xfrm>
            <a:off x="234041" y="2708920"/>
            <a:ext cx="570611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34932423"/>
              </p:ext>
            </p:extLst>
          </p:nvPr>
        </p:nvGraphicFramePr>
        <p:xfrm>
          <a:off x="2670962" y="2248598"/>
          <a:ext cx="6293526" cy="4532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95936" y="0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 системе наставничества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7" y="116632"/>
            <a:ext cx="827146" cy="80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052737"/>
            <a:ext cx="8712968" cy="1200329"/>
          </a:xfrm>
          <a:prstGeom prst="rect">
            <a:avLst/>
          </a:prstGeom>
          <a:solidFill>
            <a:srgbClr val="C5E3ED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Институт наставничества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 – система профессиональной адаптации и ориентации  кадров, имеющая методическое и информационное сопровождение, единые стандарты и реализуемая по четырем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направлениям: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Picture 2" descr="http://powerpoint.su/gif/2/pie_chart_stick_figure_runner_500_clr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922" y="37170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6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2656"/>
            <a:ext cx="910850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1124744"/>
            <a:ext cx="7920880" cy="1800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Цель проекта: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-  формирование консолидированного сообщества из числа высококвалифицированных гражданских служащих, имеющих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необходимый опыт, успехи 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в профессиональной сфере и способных передавать знания,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умения, навыки посредством наставничества.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3140968"/>
            <a:ext cx="7955938" cy="30963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 Задачи </a:t>
            </a:r>
            <a:r>
              <a:rPr lang="ru-RU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проекта: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- создание централизованной системы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наставничества;</a:t>
            </a:r>
          </a:p>
          <a:p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- создание  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единообразных подходов к наставничеству в органах исполнительной власти;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создание единой методической 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и информационной базы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проекта; </a:t>
            </a:r>
          </a:p>
          <a:p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-  формирование единых критериев оценки наставников;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обеспечение </a:t>
            </a:r>
            <a:r>
              <a:rPr lang="ru-RU" dirty="0">
                <a:solidFill>
                  <a:srgbClr val="7030A0"/>
                </a:solidFill>
                <a:latin typeface="Bookman Old Style" panose="02050604050505020204" pitchFamily="18" charset="0"/>
              </a:rPr>
              <a:t>профессиональной подготовки </a:t>
            </a: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наставников;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обеспечение профессионального развития кадров наставниками.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http://powerpoint.su/gif/1/stick_figure_question_answer_500_cl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132" y="4810540"/>
            <a:ext cx="1368152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7" y="116632"/>
            <a:ext cx="827146" cy="80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116632"/>
            <a:ext cx="5606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1600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(от хаотичности к системе)</a:t>
            </a:r>
            <a:endParaRPr lang="ru-RU" sz="1600" i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0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 системе наставничества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2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wallplaza.ru/wp-content/uploads/3D-grafika/aysbe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2555"/>
            <a:ext cx="9144001" cy="543475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6023"/>
            <a:ext cx="6146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Основные проблемы,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выявленные до старта проекта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0"/>
            <a:ext cx="827146" cy="80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192585" y="1268760"/>
            <a:ext cx="4752528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  Недостаточный уровень </a:t>
            </a:r>
            <a:r>
              <a:rPr lang="ru-RU" dirty="0" smtClean="0">
                <a:latin typeface="Bookman Old Style" panose="02050604050505020204" pitchFamily="18" charset="0"/>
              </a:rPr>
              <a:t>удовлетворенности </a:t>
            </a:r>
            <a:r>
              <a:rPr lang="ru-RU" dirty="0" smtClean="0">
                <a:latin typeface="Bookman Old Style" panose="02050604050505020204" pitchFamily="18" charset="0"/>
              </a:rPr>
              <a:t>наставничеством </a:t>
            </a:r>
          </a:p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в </a:t>
            </a:r>
            <a:r>
              <a:rPr lang="en-US" dirty="0" smtClean="0"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latin typeface="Bookman Old Style" panose="02050604050505020204" pitchFamily="18" charset="0"/>
              </a:rPr>
              <a:t>органах исполнительной власти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05502" y="2348880"/>
            <a:ext cx="4752528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 Недостаточное качество сопровождения и организации наставничества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37306" y="3452428"/>
            <a:ext cx="4752528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 Отсутствие единой информационно-методической базы для наставников и кадров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92585" y="4581128"/>
            <a:ext cx="4752528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Низкая заинтересованность служащих в осуществлении наставничества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2" name="Picture 4" descr="http://www.zwalls.ru/pic/201309/2560x1440/zwalls.ru-9070.jp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830" y="100388"/>
            <a:ext cx="988200" cy="60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33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7" y="252198"/>
            <a:ext cx="9066696" cy="634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rhano.ru/sites/default/files/asp_lj/826519_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7" y="1052736"/>
            <a:ext cx="6944795" cy="500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tdata.ru/u25/photo5C3D/20323961699-0/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121" y="908720"/>
            <a:ext cx="1805979" cy="301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ltfast.ru/wp-content/uploads/2009/01/1233157762_0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120" y="3957066"/>
            <a:ext cx="1877987" cy="27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75712" y="-1"/>
            <a:ext cx="504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С чего начали?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Изучили опыт прошлого</a:t>
            </a:r>
            <a:endParaRPr lang="ru-RU" sz="24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http://kurspresent.ru/uploads/3d-figures/mini/118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1133135" cy="110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5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33v.ru/uploads/d4/d48812dea21adaafdbd1d255292be39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" y="791242"/>
            <a:ext cx="9144000" cy="5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0"/>
            <a:ext cx="827146" cy="80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92885"/>
            <a:ext cx="551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Сформировали </a:t>
            </a:r>
            <a:r>
              <a:rPr lang="ru-RU" sz="24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команду проекта</a:t>
            </a:r>
            <a:endParaRPr lang="ru-RU" sz="24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2" descr="http://fortcons.ru/wp-content/uploads/2012/05/team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8960"/>
            <a:ext cx="4384773" cy="1584176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76505297"/>
              </p:ext>
            </p:extLst>
          </p:nvPr>
        </p:nvGraphicFramePr>
        <p:xfrm>
          <a:off x="1259632" y="740957"/>
          <a:ext cx="7704856" cy="6000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5206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5" y="337591"/>
            <a:ext cx="9114816" cy="619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987824" y="1556791"/>
            <a:ext cx="6056635" cy="237626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i="1" dirty="0" smtClean="0">
                <a:latin typeface="Bookman Old Style" panose="02050604050505020204" pitchFamily="18" charset="0"/>
              </a:rPr>
              <a:t>сформировали </a:t>
            </a:r>
            <a:r>
              <a:rPr lang="ru-RU" sz="1400" i="1" dirty="0" smtClean="0">
                <a:latin typeface="Bookman Old Style" panose="02050604050505020204" pitchFamily="18" charset="0"/>
              </a:rPr>
              <a:t>критерии отбора наставников и </a:t>
            </a:r>
            <a:r>
              <a:rPr lang="ru-RU" sz="1400" i="1" dirty="0" smtClean="0">
                <a:latin typeface="Bookman Old Style" panose="02050604050505020204" pitchFamily="18" charset="0"/>
              </a:rPr>
              <a:t>оценили уровень </a:t>
            </a:r>
            <a:r>
              <a:rPr lang="ru-RU" sz="1400" i="1" dirty="0" smtClean="0">
                <a:latin typeface="Bookman Old Style" panose="02050604050505020204" pitchFamily="18" charset="0"/>
              </a:rPr>
              <a:t>их </a:t>
            </a:r>
            <a:r>
              <a:rPr lang="ru-RU" sz="1400" i="1" dirty="0" smtClean="0">
                <a:latin typeface="Bookman Old Style" panose="02050604050505020204" pitchFamily="18" charset="0"/>
              </a:rPr>
              <a:t>подготовки;</a:t>
            </a:r>
          </a:p>
          <a:p>
            <a:endParaRPr lang="ru-RU" sz="300" i="1" dirty="0" smtClean="0">
              <a:latin typeface="Bookman Old Style" panose="02050604050505020204" pitchFamily="18" charset="0"/>
            </a:endParaRPr>
          </a:p>
          <a:p>
            <a:r>
              <a:rPr lang="ru-RU" sz="1400" i="1" dirty="0" smtClean="0">
                <a:latin typeface="Bookman Old Style" panose="02050604050505020204" pitchFamily="18" charset="0"/>
              </a:rPr>
              <a:t>обеспечили </a:t>
            </a:r>
            <a:r>
              <a:rPr lang="ru-RU" sz="1400" i="1" dirty="0" smtClean="0">
                <a:latin typeface="Bookman Old Style" panose="02050604050505020204" pitchFamily="18" charset="0"/>
              </a:rPr>
              <a:t>методическое сопровождение  наставников; </a:t>
            </a:r>
            <a:endParaRPr lang="ru-RU" sz="1400" i="1" dirty="0">
              <a:latin typeface="Bookman Old Style" panose="02050604050505020204" pitchFamily="18" charset="0"/>
            </a:endParaRPr>
          </a:p>
          <a:p>
            <a:endParaRPr lang="ru-RU" sz="300" i="1" dirty="0" smtClean="0">
              <a:latin typeface="Bookman Old Style" panose="02050604050505020204" pitchFamily="18" charset="0"/>
            </a:endParaRPr>
          </a:p>
          <a:p>
            <a:r>
              <a:rPr lang="ru-RU" sz="1400" i="1" dirty="0" smtClean="0">
                <a:latin typeface="Bookman Old Style" panose="02050604050505020204" pitchFamily="18" charset="0"/>
              </a:rPr>
              <a:t>разработали </a:t>
            </a:r>
            <a:r>
              <a:rPr lang="ru-RU" sz="1400" i="1" dirty="0" smtClean="0">
                <a:latin typeface="Bookman Old Style" panose="02050604050505020204" pitchFamily="18" charset="0"/>
              </a:rPr>
              <a:t>критерии оценки деятельности </a:t>
            </a:r>
            <a:r>
              <a:rPr lang="ru-RU" sz="1400" i="1" dirty="0" smtClean="0">
                <a:latin typeface="Bookman Old Style" panose="02050604050505020204" pitchFamily="18" charset="0"/>
              </a:rPr>
              <a:t>наставников по </a:t>
            </a:r>
            <a:r>
              <a:rPr lang="ru-RU" sz="1400" i="1" dirty="0" smtClean="0">
                <a:latin typeface="Bookman Old Style" panose="02050604050505020204" pitchFamily="18" charset="0"/>
              </a:rPr>
              <a:t>направлениям;  </a:t>
            </a:r>
            <a:endParaRPr lang="ru-RU" sz="1400" i="1" dirty="0" smtClean="0">
              <a:latin typeface="Bookman Old Style" panose="02050604050505020204" pitchFamily="18" charset="0"/>
            </a:endParaRPr>
          </a:p>
          <a:p>
            <a:endParaRPr lang="ru-RU" sz="300" i="1" dirty="0">
              <a:latin typeface="Bookman Old Style" panose="02050604050505020204" pitchFamily="18" charset="0"/>
            </a:endParaRPr>
          </a:p>
          <a:p>
            <a:r>
              <a:rPr lang="ru-RU" sz="1400" i="1" dirty="0" smtClean="0">
                <a:latin typeface="Bookman Old Style" panose="02050604050505020204" pitchFamily="18" charset="0"/>
              </a:rPr>
              <a:t>предоставили </a:t>
            </a:r>
            <a:r>
              <a:rPr lang="ru-RU" sz="1400" i="1" dirty="0" smtClean="0">
                <a:latin typeface="Bookman Old Style" panose="02050604050505020204" pitchFamily="18" charset="0"/>
              </a:rPr>
              <a:t>возможность каждому </a:t>
            </a:r>
            <a:r>
              <a:rPr lang="ru-RU" sz="1400" i="1" dirty="0" smtClean="0">
                <a:latin typeface="Bookman Old Style" panose="02050604050505020204" pitchFamily="18" charset="0"/>
              </a:rPr>
              <a:t>наставнику участвовать </a:t>
            </a:r>
            <a:r>
              <a:rPr lang="ru-RU" sz="1400" i="1" dirty="0">
                <a:latin typeface="Bookman Old Style" panose="02050604050505020204" pitchFamily="18" charset="0"/>
              </a:rPr>
              <a:t>в процессе совершенствования системы наставничества.</a:t>
            </a:r>
          </a:p>
        </p:txBody>
      </p:sp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72956" y="872882"/>
            <a:ext cx="8963541" cy="864096"/>
            <a:chOff x="414671" y="288032"/>
            <a:chExt cx="6182456" cy="737679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14671" y="288032"/>
              <a:ext cx="6182456" cy="737679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511678" y="349505"/>
              <a:ext cx="6049437" cy="640195"/>
            </a:xfrm>
            <a:prstGeom prst="rect">
              <a:avLst/>
            </a:prstGeom>
            <a:grpFill/>
            <a:ln>
              <a:noFill/>
            </a:ln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>
                  <a:latin typeface="Bookman Old Style" panose="02050604050505020204" pitchFamily="18" charset="0"/>
                </a:rPr>
                <a:t> </a:t>
              </a:r>
              <a:r>
                <a:rPr lang="ru-RU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Разработали и внедрили новые методы и подходы к организации наставничества  </a:t>
              </a:r>
              <a:endParaRPr lang="ru-RU" kern="1200" dirty="0">
                <a:solidFill>
                  <a:srgbClr val="7030A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203735" y="4921533"/>
            <a:ext cx="4963698" cy="18584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Bookman Old Style" panose="02050604050505020204" pitchFamily="18" charset="0"/>
              </a:rPr>
              <a:t> </a:t>
            </a:r>
            <a:r>
              <a:rPr lang="ru-RU" sz="1500" i="1" dirty="0" smtClean="0">
                <a:latin typeface="Bookman Old Style" panose="02050604050505020204" pitchFamily="18" charset="0"/>
              </a:rPr>
              <a:t>организовали открытые уроки;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500" i="1" dirty="0" smtClean="0">
                <a:latin typeface="Bookman Old Style" panose="02050604050505020204" pitchFamily="18" charset="0"/>
              </a:rPr>
              <a:t> обеспечили участие наставников в конференциях, стажировках, форумах,  в </a:t>
            </a:r>
            <a:r>
              <a:rPr lang="ru-RU" sz="1500" i="1" dirty="0" err="1" smtClean="0">
                <a:latin typeface="Bookman Old Style" panose="02050604050505020204" pitchFamily="18" charset="0"/>
              </a:rPr>
              <a:t>т.ч</a:t>
            </a:r>
            <a:r>
              <a:rPr lang="ru-RU" sz="1500" i="1" dirty="0" smtClean="0">
                <a:latin typeface="Bookman Old Style" panose="02050604050505020204" pitchFamily="18" charset="0"/>
              </a:rPr>
              <a:t>. по вопросам кадровой политики;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500" i="1" dirty="0" smtClean="0">
                <a:latin typeface="Bookman Old Style" panose="02050604050505020204" pitchFamily="18" charset="0"/>
              </a:rPr>
              <a:t> организовали площадки для диалога (круглые столы, встречи, диспуты).</a:t>
            </a:r>
            <a:endParaRPr lang="ru-RU" sz="1500" i="1" dirty="0">
              <a:latin typeface="Bookman Old Style" panose="020506040505050202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72955" y="4025592"/>
            <a:ext cx="8911329" cy="895942"/>
            <a:chOff x="-56150" y="1564957"/>
            <a:chExt cx="6110462" cy="1036743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-56150" y="1564957"/>
              <a:ext cx="6110462" cy="1036743"/>
            </a:xfrm>
            <a:prstGeom prst="roundRect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5445" y="1666177"/>
              <a:ext cx="5987272" cy="761843"/>
            </a:xfrm>
            <a:prstGeom prst="rect">
              <a:avLst/>
            </a:prstGeom>
            <a:grpFill/>
            <a:ln>
              <a:noFill/>
            </a:ln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Обеспечили оперативное взаимодействие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наставников для обмена опытом и решения вопросов  </a:t>
              </a:r>
              <a:endParaRPr lang="ru-RU" kern="1200" dirty="0">
                <a:solidFill>
                  <a:srgbClr val="7030A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650110" y="75981"/>
            <a:ext cx="4386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Как решали проблемы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http://powerpoint.su/gif/1/stick_figure_drawing_four_check_marks_500_clr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75475"/>
            <a:ext cx="1268140" cy="211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6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www.coolwebmasters.com/uploads/posts/2012-05/1338453840_abstract-vector-background-0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282120"/>
            <a:ext cx="7724379" cy="525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92885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endParaRPr lang="ru-RU" u="sng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19872" y="1412776"/>
            <a:ext cx="5341141" cy="134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latin typeface="Bookman Old Style" panose="02050604050505020204" pitchFamily="18" charset="0"/>
              </a:rPr>
              <a:t>Портал органов исполнительной власти: 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Bookman Old Style" panose="02050604050505020204" pitchFamily="18" charset="0"/>
              </a:rPr>
              <a:t>разработали и разместили методические и информационные материалы для наставников;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Bookman Old Style" panose="02050604050505020204" pitchFamily="18" charset="0"/>
              </a:rPr>
              <a:t>сформировали  базу знаний для служащих.</a:t>
            </a:r>
            <a:endParaRPr lang="ru-RU" sz="1400" dirty="0">
              <a:latin typeface="Bookman Old Style" panose="020506040505050202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76863" y="836712"/>
            <a:ext cx="6903449" cy="691711"/>
            <a:chOff x="414671" y="2548072"/>
            <a:chExt cx="6163107" cy="691711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14671" y="2548072"/>
              <a:ext cx="6163107" cy="691711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448438" y="2581839"/>
              <a:ext cx="6095573" cy="624177"/>
            </a:xfrm>
            <a:prstGeom prst="rect">
              <a:avLst/>
            </a:prstGeom>
            <a:grpFill/>
            <a:ln>
              <a:noFill/>
            </a:ln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Сформировали единую информационно-методическую базу для каждого направления наставничества</a:t>
              </a:r>
              <a:endParaRPr lang="ru-RU" sz="1700" kern="1200" dirty="0">
                <a:solidFill>
                  <a:srgbClr val="7030A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526555" y="3539779"/>
            <a:ext cx="3872054" cy="115212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Bookman Old Style" panose="02050604050505020204" pitchFamily="18" charset="0"/>
              </a:rPr>
              <a:t>организовали  обучение по методике проведения занятий, мастер-классы по ораторскому мастерству, тренинги по технике речи и др.</a:t>
            </a:r>
            <a:endParaRPr lang="ru-RU" sz="1400" dirty="0">
              <a:latin typeface="Bookman Old Style" panose="020506040505050202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462151" y="2780928"/>
            <a:ext cx="6174936" cy="767931"/>
            <a:chOff x="414671" y="3528390"/>
            <a:chExt cx="6174936" cy="870702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14671" y="3528390"/>
              <a:ext cx="6174936" cy="870702"/>
            </a:xfrm>
            <a:prstGeom prst="roundRect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457175" y="3576439"/>
              <a:ext cx="6089928" cy="767931"/>
            </a:xfrm>
            <a:prstGeom prst="rect">
              <a:avLst/>
            </a:prstGeom>
            <a:grpFill/>
            <a:ln>
              <a:noFill/>
            </a:ln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Обеспечили профессиональную подготовку наставников </a:t>
              </a:r>
              <a:endParaRPr lang="ru-RU" sz="1700" kern="1200" dirty="0">
                <a:solidFill>
                  <a:srgbClr val="7030A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3354515" y="5004921"/>
            <a:ext cx="5471853" cy="17089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400" u="sng" dirty="0" smtClean="0">
                <a:latin typeface="Bookman Old Style" panose="02050604050505020204" pitchFamily="18" charset="0"/>
              </a:rPr>
              <a:t>Деятельность Совета направлена на: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dirty="0">
                <a:latin typeface="Bookman Old Style" panose="02050604050505020204" pitchFamily="18" charset="0"/>
              </a:rPr>
              <a:t>оказание методической и практической помощи наставникам;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Bookman Old Style" panose="02050604050505020204" pitchFamily="18" charset="0"/>
              </a:rPr>
              <a:t>выработку </a:t>
            </a:r>
            <a:r>
              <a:rPr lang="ru-RU" sz="1400" dirty="0">
                <a:latin typeface="Bookman Old Style" panose="02050604050505020204" pitchFamily="18" charset="0"/>
              </a:rPr>
              <a:t>предложений по </a:t>
            </a:r>
            <a:r>
              <a:rPr lang="ru-RU" sz="1400" dirty="0" smtClean="0">
                <a:latin typeface="Bookman Old Style" panose="02050604050505020204" pitchFamily="18" charset="0"/>
              </a:rPr>
              <a:t>их профессиональному развитию;</a:t>
            </a:r>
            <a:endParaRPr lang="ru-RU" sz="1400" dirty="0">
              <a:latin typeface="Bookman Old Style" panose="020506040505050202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Bookman Old Style" panose="02050604050505020204" pitchFamily="18" charset="0"/>
              </a:rPr>
              <a:t> разработку </a:t>
            </a:r>
            <a:r>
              <a:rPr lang="ru-RU" sz="1400" dirty="0">
                <a:latin typeface="Bookman Old Style" panose="02050604050505020204" pitchFamily="18" charset="0"/>
              </a:rPr>
              <a:t>новых форм </a:t>
            </a:r>
            <a:r>
              <a:rPr lang="ru-RU" sz="1400" dirty="0" smtClean="0">
                <a:latin typeface="Bookman Old Style" panose="02050604050505020204" pitchFamily="18" charset="0"/>
              </a:rPr>
              <a:t>наставничества и др.</a:t>
            </a:r>
            <a:endParaRPr lang="ru-RU" sz="1400" dirty="0">
              <a:latin typeface="Bookman Old Style" panose="020506040505050202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Ø"/>
            </a:pPr>
            <a:endParaRPr lang="ru-RU" sz="1200" dirty="0">
              <a:latin typeface="Bookman Old Style" panose="020506040505050202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0110" y="75981"/>
            <a:ext cx="4386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Как решали проблемы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70176" y="2519318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/>
              <a:t>http://www.yarregion.ru/depts/upgs/Pages/nastavnichestvo.aspx</a:t>
            </a:r>
            <a:endParaRPr lang="ru-RU" sz="11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2771800" y="4540578"/>
            <a:ext cx="6233757" cy="510756"/>
            <a:chOff x="414671" y="4564271"/>
            <a:chExt cx="6205237" cy="884749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414671" y="4564271"/>
              <a:ext cx="6205237" cy="884749"/>
            </a:xfrm>
            <a:prstGeom prst="roundRect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458518" y="4633051"/>
              <a:ext cx="6118857" cy="730206"/>
            </a:xfrm>
            <a:prstGeom prst="rect">
              <a:avLst/>
            </a:prstGeom>
            <a:grpFill/>
            <a:ln>
              <a:noFill/>
            </a:ln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>
                  <a:solidFill>
                    <a:srgbClr val="7030A0"/>
                  </a:solidFill>
                  <a:latin typeface="Bookman Old Style" panose="02050604050505020204" pitchFamily="18" charset="0"/>
                </a:rPr>
                <a:t>Сформировали управляющий орган Института наставничества - Совет наставников  </a:t>
              </a:r>
              <a:endParaRPr lang="ru-RU" sz="1700" kern="1200" dirty="0">
                <a:solidFill>
                  <a:srgbClr val="7030A0"/>
                </a:solidFill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2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f.co.ua/13/07/wallpaper-2915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26" y="872882"/>
            <a:ext cx="8926905" cy="565890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8240" y="92885"/>
            <a:ext cx="7508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Основные результаты проекта – покорившиеся высоты</a:t>
            </a:r>
            <a:endParaRPr lang="ru-RU" sz="20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 descr="C:\Users\evstratova\AppData\Local\Microsoft\Windows\Temporary Internet Files\Content.Outlook\KTZ093L1\ИН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" y="1"/>
            <a:ext cx="798400" cy="7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48606" y="1196752"/>
            <a:ext cx="75608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</a:t>
            </a:r>
            <a:r>
              <a:rPr lang="ru-RU" sz="2000" dirty="0">
                <a:solidFill>
                  <a:srgbClr val="7030A0"/>
                </a:solidFill>
                <a:latin typeface="Bookman Old Style" panose="02050604050505020204" pitchFamily="18" charset="0"/>
              </a:rPr>
              <a:t>профессиональный уровень служащих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4005064"/>
            <a:ext cx="756084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Повысился </a:t>
            </a:r>
            <a:r>
              <a:rPr lang="ru-RU" sz="2000" dirty="0">
                <a:solidFill>
                  <a:srgbClr val="7030A0"/>
                </a:solidFill>
                <a:latin typeface="Bookman Old Style" panose="02050604050505020204" pitchFamily="18" charset="0"/>
              </a:rPr>
              <a:t>профессиональный уровень наставников </a:t>
            </a:r>
          </a:p>
        </p:txBody>
      </p:sp>
      <p:sp>
        <p:nvSpPr>
          <p:cNvPr id="9" name="Стрелка вверх 8"/>
          <p:cNvSpPr/>
          <p:nvPr/>
        </p:nvSpPr>
        <p:spPr>
          <a:xfrm>
            <a:off x="1043608" y="1988840"/>
            <a:ext cx="484632" cy="1842504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7380312" y="1988840"/>
            <a:ext cx="484632" cy="1842504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9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853</Words>
  <Application>Microsoft Office PowerPoint</Application>
  <PresentationFormat>Экран (4:3)</PresentationFormat>
  <Paragraphs>117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Правительство ЯО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Евстратова Евгения Николаевна</dc:creator>
  <cp:lastModifiedBy>Евстратова Евгения Николаевна</cp:lastModifiedBy>
  <cp:revision>74</cp:revision>
  <dcterms:created xsi:type="dcterms:W3CDTF">2016-10-11T12:48:43Z</dcterms:created>
  <dcterms:modified xsi:type="dcterms:W3CDTF">2016-10-14T06:55:13Z</dcterms:modified>
</cp:coreProperties>
</file>