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5003636912456"/>
          <c:y val="8.6711519232905751E-2"/>
          <c:w val="0.45157233577820494"/>
          <c:h val="0.736410270653688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Знание русского языка</c:v>
                </c:pt>
              </c:strCache>
            </c:strRef>
          </c:tx>
          <c:dLbls>
            <c:dLbl>
              <c:idx val="1"/>
              <c:layout>
                <c:manualLayout>
                  <c:x val="1.3310758972273521E-2"/>
                  <c:y val="-2.442036354934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940955197850135E-2"/>
                  <c:y val="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выше среднего</c:v>
                </c:pt>
                <c:pt idx="1">
                  <c:v>среднее</c:v>
                </c:pt>
                <c:pt idx="2">
                  <c:v>ниже среднего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0.24</c:v>
                </c:pt>
                <c:pt idx="1">
                  <c:v>0.57999999999999996</c:v>
                </c:pt>
                <c:pt idx="2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Знание законодательства о противодействии коррупции</c:v>
                </c:pt>
              </c:strCache>
            </c:strRef>
          </c:tx>
          <c:dLbls>
            <c:dLbl>
              <c:idx val="1"/>
              <c:layout>
                <c:manualLayout>
                  <c:x val="6.6554449924851114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302473729334058E-2"/>
                  <c:y val="-2.984711100476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выше среднего</c:v>
                </c:pt>
                <c:pt idx="1">
                  <c:v>среднее</c:v>
                </c:pt>
                <c:pt idx="2">
                  <c:v>ниже среднего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</c:v>
                </c:pt>
                <c:pt idx="1">
                  <c:v>0.76</c:v>
                </c:pt>
                <c:pt idx="2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Знание психологии общения</c:v>
                </c:pt>
              </c:strCache>
            </c:strRef>
          </c:tx>
          <c:dLbls>
            <c:dLbl>
              <c:idx val="0"/>
              <c:layout>
                <c:manualLayout>
                  <c:x val="3.3277224962425557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621779969940446E-2"/>
                  <c:y val="8.1401211831164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9832985014243706E-3"/>
                  <c:y val="-4.612735337099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strike="noStrike"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выше среднего</c:v>
                </c:pt>
                <c:pt idx="1">
                  <c:v>среднее</c:v>
                </c:pt>
                <c:pt idx="2">
                  <c:v>ниже среднего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0.37</c:v>
                </c:pt>
                <c:pt idx="1">
                  <c:v>0.34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bg1">
                  <a:lumMod val="6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bmp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bmp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9A964-1B18-46B1-80B4-53A81637719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827601-2518-47A6-A245-B9FB424F58F9}">
      <dgm:prSet phldrT="[Текст]"/>
      <dgm:spPr/>
      <dgm:t>
        <a:bodyPr/>
        <a:lstStyle/>
        <a:p>
          <a:r>
            <a:rPr lang="ru-RU" b="1" dirty="0" smtClean="0">
              <a:effectLst/>
            </a:rPr>
            <a:t>цель</a:t>
          </a:r>
          <a:endParaRPr lang="ru-RU" b="1" dirty="0">
            <a:effectLst/>
          </a:endParaRPr>
        </a:p>
      </dgm:t>
    </dgm:pt>
    <dgm:pt modelId="{2425F781-2AD6-4B8B-859F-21DE11CA7343}" type="parTrans" cxnId="{540B84F0-9584-4903-A4A2-7AB73A8A8220}">
      <dgm:prSet/>
      <dgm:spPr/>
      <dgm:t>
        <a:bodyPr/>
        <a:lstStyle/>
        <a:p>
          <a:endParaRPr lang="ru-RU"/>
        </a:p>
      </dgm:t>
    </dgm:pt>
    <dgm:pt modelId="{E9FF781B-835D-49E4-A43F-E9C800EA622C}" type="sibTrans" cxnId="{540B84F0-9584-4903-A4A2-7AB73A8A8220}">
      <dgm:prSet/>
      <dgm:spPr/>
      <dgm:t>
        <a:bodyPr/>
        <a:lstStyle/>
        <a:p>
          <a:endParaRPr lang="ru-RU"/>
        </a:p>
      </dgm:t>
    </dgm:pt>
    <dgm:pt modelId="{E66D5BB7-98A8-493B-8656-A48D76F54E65}">
      <dgm:prSet phldrT="[Текст]" custT="1"/>
      <dgm:spPr/>
      <dgm:t>
        <a:bodyPr/>
        <a:lstStyle/>
        <a:p>
          <a:r>
            <a:rPr lang="ru-RU" sz="900" b="1" dirty="0" smtClean="0"/>
            <a:t>ПОДДЕРЖАНИЕ И ПОВЫШЕНИЕ ПРОФЕССИОНАЛЬНОЙ КВАЛИФИКАЦИИ ГОСУДАРСТВЕННЫХ ГРАЖДАНСКИХ СЛУЖАЩИХ</a:t>
          </a:r>
          <a:endParaRPr lang="ru-RU" sz="900" b="1" dirty="0"/>
        </a:p>
      </dgm:t>
    </dgm:pt>
    <dgm:pt modelId="{75047AE7-3061-4F41-9137-C1D0302A2BA7}" type="parTrans" cxnId="{0F9C0CEC-BEDE-452C-B551-D1D195EC7CEC}">
      <dgm:prSet/>
      <dgm:spPr/>
      <dgm:t>
        <a:bodyPr/>
        <a:lstStyle/>
        <a:p>
          <a:endParaRPr lang="ru-RU"/>
        </a:p>
      </dgm:t>
    </dgm:pt>
    <dgm:pt modelId="{E85AFA1B-61BF-4090-B54C-D69ECF60E930}" type="sibTrans" cxnId="{0F9C0CEC-BEDE-452C-B551-D1D195EC7CEC}">
      <dgm:prSet/>
      <dgm:spPr/>
      <dgm:t>
        <a:bodyPr/>
        <a:lstStyle/>
        <a:p>
          <a:endParaRPr lang="ru-RU"/>
        </a:p>
      </dgm:t>
    </dgm:pt>
    <dgm:pt modelId="{05C0101A-05F4-487C-AA6F-9F7A130D78A1}">
      <dgm:prSet phldrT="[Текст]"/>
      <dgm:spPr/>
      <dgm:t>
        <a:bodyPr/>
        <a:lstStyle/>
        <a:p>
          <a:pPr algn="r"/>
          <a:r>
            <a:rPr lang="ru-RU" b="1" dirty="0" smtClean="0">
              <a:effectLst/>
            </a:rPr>
            <a:t>условия</a:t>
          </a:r>
          <a:endParaRPr lang="ru-RU" b="1" dirty="0">
            <a:effectLst/>
          </a:endParaRPr>
        </a:p>
      </dgm:t>
    </dgm:pt>
    <dgm:pt modelId="{6B46E1CC-BBED-48A5-9317-7D774BF513F6}" type="parTrans" cxnId="{24B20A96-352D-485B-94F3-64CD6F91871E}">
      <dgm:prSet/>
      <dgm:spPr/>
      <dgm:t>
        <a:bodyPr/>
        <a:lstStyle/>
        <a:p>
          <a:endParaRPr lang="ru-RU"/>
        </a:p>
      </dgm:t>
    </dgm:pt>
    <dgm:pt modelId="{92096858-6A89-42C3-BE35-5479D987BE56}" type="sibTrans" cxnId="{24B20A96-352D-485B-94F3-64CD6F91871E}">
      <dgm:prSet/>
      <dgm:spPr/>
      <dgm:t>
        <a:bodyPr/>
        <a:lstStyle/>
        <a:p>
          <a:endParaRPr lang="ru-RU"/>
        </a:p>
      </dgm:t>
    </dgm:pt>
    <dgm:pt modelId="{CCB413B8-77B2-4F05-93DB-BCDA61F18F1E}">
      <dgm:prSet phldrT="[Текст]" custT="1"/>
      <dgm:spPr/>
      <dgm:t>
        <a:bodyPr/>
        <a:lstStyle/>
        <a:p>
          <a:r>
            <a:rPr lang="ru-RU" sz="900" b="1" dirty="0" smtClean="0"/>
            <a:t>ПРОХОЖДЕНИЕ ГРАЖДАНСКОЙ СЛУЖБЫ В ОРГАНАХ ГОСУДАРСТВЕННОЙ ВЛАСТИ ХАНТЫ-МАНСИЙСКОГО АВТОНОМНОГО ОКРУГА – ЮГРЫ </a:t>
          </a:r>
          <a:endParaRPr lang="ru-RU" sz="900" dirty="0"/>
        </a:p>
      </dgm:t>
    </dgm:pt>
    <dgm:pt modelId="{093B647C-5093-4FC9-AF6C-621677F803B0}" type="parTrans" cxnId="{68760AB0-198B-488A-B4FE-27EFCD7AD9DB}">
      <dgm:prSet/>
      <dgm:spPr/>
      <dgm:t>
        <a:bodyPr/>
        <a:lstStyle/>
        <a:p>
          <a:endParaRPr lang="ru-RU"/>
        </a:p>
      </dgm:t>
    </dgm:pt>
    <dgm:pt modelId="{078AE034-D368-4432-96B3-F9FFDF31BCAF}" type="sibTrans" cxnId="{68760AB0-198B-488A-B4FE-27EFCD7AD9DB}">
      <dgm:prSet/>
      <dgm:spPr/>
      <dgm:t>
        <a:bodyPr/>
        <a:lstStyle/>
        <a:p>
          <a:endParaRPr lang="ru-RU"/>
        </a:p>
      </dgm:t>
    </dgm:pt>
    <dgm:pt modelId="{0DA83491-D6ED-4DA1-A8C4-7EBB9CFDBD9A}">
      <dgm:prSet phldrT="[Текст]"/>
      <dgm:spPr/>
      <dgm:t>
        <a:bodyPr/>
        <a:lstStyle/>
        <a:p>
          <a:r>
            <a:rPr lang="ru-RU" b="1" dirty="0" smtClean="0">
              <a:effectLst/>
            </a:rPr>
            <a:t>уникальность</a:t>
          </a:r>
          <a:endParaRPr lang="ru-RU" b="1" dirty="0">
            <a:effectLst/>
          </a:endParaRPr>
        </a:p>
      </dgm:t>
    </dgm:pt>
    <dgm:pt modelId="{887A390D-F2FC-4A76-96F2-E65DA14D49F5}" type="parTrans" cxnId="{4653519F-A41A-499C-A633-1598550EB921}">
      <dgm:prSet/>
      <dgm:spPr/>
      <dgm:t>
        <a:bodyPr/>
        <a:lstStyle/>
        <a:p>
          <a:endParaRPr lang="ru-RU"/>
        </a:p>
      </dgm:t>
    </dgm:pt>
    <dgm:pt modelId="{F7999731-C46A-486A-A2BE-0ECA4890401D}" type="sibTrans" cxnId="{4653519F-A41A-499C-A633-1598550EB921}">
      <dgm:prSet/>
      <dgm:spPr/>
      <dgm:t>
        <a:bodyPr/>
        <a:lstStyle/>
        <a:p>
          <a:endParaRPr lang="ru-RU"/>
        </a:p>
      </dgm:t>
    </dgm:pt>
    <dgm:pt modelId="{06F34E65-ECD6-4EF4-8782-8DFE197D50DA}">
      <dgm:prSet phldrT="[Текст]" custT="1"/>
      <dgm:spPr/>
      <dgm:t>
        <a:bodyPr/>
        <a:lstStyle/>
        <a:p>
          <a:r>
            <a:rPr lang="ru-RU" sz="900" b="1" dirty="0" smtClean="0"/>
            <a:t>МАССОВОСТЬ МЕРОПРИЯТИЯ</a:t>
          </a:r>
          <a:endParaRPr lang="ru-RU" sz="900" b="1" dirty="0"/>
        </a:p>
      </dgm:t>
    </dgm:pt>
    <dgm:pt modelId="{564858CC-8F3C-4536-A62C-729BE05D4E9B}" type="parTrans" cxnId="{AC22C89F-C897-4D0E-8DAC-5D574CEE0E52}">
      <dgm:prSet/>
      <dgm:spPr/>
      <dgm:t>
        <a:bodyPr/>
        <a:lstStyle/>
        <a:p>
          <a:endParaRPr lang="ru-RU"/>
        </a:p>
      </dgm:t>
    </dgm:pt>
    <dgm:pt modelId="{1155EC96-A911-4705-A040-7EF706978AAD}" type="sibTrans" cxnId="{AC22C89F-C897-4D0E-8DAC-5D574CEE0E52}">
      <dgm:prSet/>
      <dgm:spPr/>
      <dgm:t>
        <a:bodyPr/>
        <a:lstStyle/>
        <a:p>
          <a:endParaRPr lang="ru-RU"/>
        </a:p>
      </dgm:t>
    </dgm:pt>
    <dgm:pt modelId="{6A86A21C-BD4A-427A-8D4B-790135150A38}">
      <dgm:prSet phldrT="[Текст]" custT="1"/>
      <dgm:spPr/>
      <dgm:t>
        <a:bodyPr/>
        <a:lstStyle/>
        <a:p>
          <a:r>
            <a:rPr lang="ru-RU" sz="900" b="1" dirty="0" smtClean="0"/>
            <a:t>В ДРУГИХ СУБЪЕКТАХ РОССИЙСКОЙ ФЕДЕРАЦИИ РАНЕЕ НЕ ПРОВОДИЛОСЬ ПОДОБНОГО ТЕСТИРОВАНИЯ ГРАЖДАНСКИХ СЛУЖАЩИХ УЖЕ РАБОТАЮЩИХ В ОРГАНАХ ГОСУДАРСТВЕННОЙ ВЛАСТИ</a:t>
          </a:r>
          <a:endParaRPr lang="ru-RU" sz="900" b="1" dirty="0"/>
        </a:p>
      </dgm:t>
    </dgm:pt>
    <dgm:pt modelId="{D7BE5162-9DF1-40CE-94A7-C6623E93DED9}" type="parTrans" cxnId="{B1C629DD-EC95-43C4-A44B-8F4BFF9E3DEF}">
      <dgm:prSet/>
      <dgm:spPr/>
      <dgm:t>
        <a:bodyPr/>
        <a:lstStyle/>
        <a:p>
          <a:endParaRPr lang="ru-RU"/>
        </a:p>
      </dgm:t>
    </dgm:pt>
    <dgm:pt modelId="{375AF222-1EAA-4A98-A6F7-09130EDEB86F}" type="sibTrans" cxnId="{B1C629DD-EC95-43C4-A44B-8F4BFF9E3DEF}">
      <dgm:prSet/>
      <dgm:spPr/>
      <dgm:t>
        <a:bodyPr/>
        <a:lstStyle/>
        <a:p>
          <a:endParaRPr lang="ru-RU"/>
        </a:p>
      </dgm:t>
    </dgm:pt>
    <dgm:pt modelId="{A3C7B29F-CF39-4390-9366-A9964EF06C78}" type="pres">
      <dgm:prSet presAssocID="{6789A964-1B18-46B1-80B4-53A81637719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52CB81-A199-40A1-A98C-8B536EAA61F8}" type="pres">
      <dgm:prSet presAssocID="{F8827601-2518-47A6-A245-B9FB424F58F9}" presName="compositeNode" presStyleCnt="0">
        <dgm:presLayoutVars>
          <dgm:bulletEnabled val="1"/>
        </dgm:presLayoutVars>
      </dgm:prSet>
      <dgm:spPr/>
    </dgm:pt>
    <dgm:pt modelId="{A8B07F58-9D26-4E88-B5EB-822EA57CE9B1}" type="pres">
      <dgm:prSet presAssocID="{F8827601-2518-47A6-A245-B9FB424F58F9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39EC2EB-19B3-4DC6-B96C-9FF978CA91C4}" type="pres">
      <dgm:prSet presAssocID="{F8827601-2518-47A6-A245-B9FB424F58F9}" presName="childNode" presStyleLbl="node1" presStyleIdx="0" presStyleCnt="3" custScaleX="119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1F24-0F26-4074-97E1-8D1B10728278}" type="pres">
      <dgm:prSet presAssocID="{F8827601-2518-47A6-A245-B9FB424F58F9}" presName="parentNode" presStyleLbl="revTx" presStyleIdx="0" presStyleCnt="3" custLinFactNeighborX="-31543" custLinFactNeighborY="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D8E36-2C34-478B-9B72-F174B622CC69}" type="pres">
      <dgm:prSet presAssocID="{E9FF781B-835D-49E4-A43F-E9C800EA622C}" presName="sibTrans" presStyleCnt="0"/>
      <dgm:spPr/>
    </dgm:pt>
    <dgm:pt modelId="{812E85A5-F68B-45FF-A67E-3B78A13749F5}" type="pres">
      <dgm:prSet presAssocID="{05C0101A-05F4-487C-AA6F-9F7A130D78A1}" presName="compositeNode" presStyleCnt="0">
        <dgm:presLayoutVars>
          <dgm:bulletEnabled val="1"/>
        </dgm:presLayoutVars>
      </dgm:prSet>
      <dgm:spPr/>
    </dgm:pt>
    <dgm:pt modelId="{0CF5B395-DEDE-469B-8E7F-1F7B877F5632}" type="pres">
      <dgm:prSet presAssocID="{05C0101A-05F4-487C-AA6F-9F7A130D78A1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3C3ED7BB-5600-4B5C-A080-51517ED73241}" type="pres">
      <dgm:prSet presAssocID="{05C0101A-05F4-487C-AA6F-9F7A130D78A1}" presName="childNode" presStyleLbl="node1" presStyleIdx="1" presStyleCnt="3" custScaleX="119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3F9C9-2972-40C5-A2A8-7DA5E5070DF1}" type="pres">
      <dgm:prSet presAssocID="{05C0101A-05F4-487C-AA6F-9F7A130D78A1}" presName="parentNode" presStyleLbl="revTx" presStyleIdx="1" presStyleCnt="3" custLinFactNeighborX="-31543" custLinFactNeighborY="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7E08B-2A69-4D88-BFB7-92CD0C18D907}" type="pres">
      <dgm:prSet presAssocID="{92096858-6A89-42C3-BE35-5479D987BE56}" presName="sibTrans" presStyleCnt="0"/>
      <dgm:spPr/>
    </dgm:pt>
    <dgm:pt modelId="{725B02EE-F22B-4534-9611-EE900A12745E}" type="pres">
      <dgm:prSet presAssocID="{0DA83491-D6ED-4DA1-A8C4-7EBB9CFDBD9A}" presName="compositeNode" presStyleCnt="0">
        <dgm:presLayoutVars>
          <dgm:bulletEnabled val="1"/>
        </dgm:presLayoutVars>
      </dgm:prSet>
      <dgm:spPr/>
    </dgm:pt>
    <dgm:pt modelId="{37BDA309-7C24-429E-A5E4-F5F1CA407C3D}" type="pres">
      <dgm:prSet presAssocID="{0DA83491-D6ED-4DA1-A8C4-7EBB9CFDBD9A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7F3A8A48-6753-4B81-8CE9-9FDE97883AD3}" type="pres">
      <dgm:prSet presAssocID="{0DA83491-D6ED-4DA1-A8C4-7EBB9CFDBD9A}" presName="childNode" presStyleLbl="node1" presStyleIdx="2" presStyleCnt="3" custScaleX="119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D1056-BAF6-4D4F-B2A9-4FC21DF76ED5}" type="pres">
      <dgm:prSet presAssocID="{0DA83491-D6ED-4DA1-A8C4-7EBB9CFDBD9A}" presName="parentNode" presStyleLbl="revTx" presStyleIdx="2" presStyleCnt="3" custLinFactNeighborX="-31543" custLinFactNeighborY="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45DF8-9D85-464D-85CE-7BDAA2169E3E}" type="presOf" srcId="{6789A964-1B18-46B1-80B4-53A816377197}" destId="{A3C7B29F-CF39-4390-9366-A9964EF06C78}" srcOrd="0" destOrd="0" presId="urn:microsoft.com/office/officeart/2005/8/layout/hList2"/>
    <dgm:cxn modelId="{64CF059B-C23B-468B-AD9F-15108C31AEDD}" type="presOf" srcId="{6A86A21C-BD4A-427A-8D4B-790135150A38}" destId="{7F3A8A48-6753-4B81-8CE9-9FDE97883AD3}" srcOrd="0" destOrd="1" presId="urn:microsoft.com/office/officeart/2005/8/layout/hList2"/>
    <dgm:cxn modelId="{2C5245D8-9B82-4FC6-8011-91E357BAE79D}" type="presOf" srcId="{0DA83491-D6ED-4DA1-A8C4-7EBB9CFDBD9A}" destId="{E71D1056-BAF6-4D4F-B2A9-4FC21DF76ED5}" srcOrd="0" destOrd="0" presId="urn:microsoft.com/office/officeart/2005/8/layout/hList2"/>
    <dgm:cxn modelId="{68760AB0-198B-488A-B4FE-27EFCD7AD9DB}" srcId="{05C0101A-05F4-487C-AA6F-9F7A130D78A1}" destId="{CCB413B8-77B2-4F05-93DB-BCDA61F18F1E}" srcOrd="0" destOrd="0" parTransId="{093B647C-5093-4FC9-AF6C-621677F803B0}" sibTransId="{078AE034-D368-4432-96B3-F9FFDF31BCAF}"/>
    <dgm:cxn modelId="{9C5E1848-711E-485C-8D16-1B6018C65EAD}" type="presOf" srcId="{E66D5BB7-98A8-493B-8656-A48D76F54E65}" destId="{439EC2EB-19B3-4DC6-B96C-9FF978CA91C4}" srcOrd="0" destOrd="0" presId="urn:microsoft.com/office/officeart/2005/8/layout/hList2"/>
    <dgm:cxn modelId="{50819810-3A29-434C-B436-1937CAE5299D}" type="presOf" srcId="{06F34E65-ECD6-4EF4-8782-8DFE197D50DA}" destId="{7F3A8A48-6753-4B81-8CE9-9FDE97883AD3}" srcOrd="0" destOrd="0" presId="urn:microsoft.com/office/officeart/2005/8/layout/hList2"/>
    <dgm:cxn modelId="{97C1B889-CDC1-4A21-9A41-53DA1A75C95F}" type="presOf" srcId="{05C0101A-05F4-487C-AA6F-9F7A130D78A1}" destId="{60D3F9C9-2972-40C5-A2A8-7DA5E5070DF1}" srcOrd="0" destOrd="0" presId="urn:microsoft.com/office/officeart/2005/8/layout/hList2"/>
    <dgm:cxn modelId="{AC22C89F-C897-4D0E-8DAC-5D574CEE0E52}" srcId="{0DA83491-D6ED-4DA1-A8C4-7EBB9CFDBD9A}" destId="{06F34E65-ECD6-4EF4-8782-8DFE197D50DA}" srcOrd="0" destOrd="0" parTransId="{564858CC-8F3C-4536-A62C-729BE05D4E9B}" sibTransId="{1155EC96-A911-4705-A040-7EF706978AAD}"/>
    <dgm:cxn modelId="{D5F2F632-F6FA-4B29-AF4D-6E0C44A2A3B3}" type="presOf" srcId="{CCB413B8-77B2-4F05-93DB-BCDA61F18F1E}" destId="{3C3ED7BB-5600-4B5C-A080-51517ED73241}" srcOrd="0" destOrd="0" presId="urn:microsoft.com/office/officeart/2005/8/layout/hList2"/>
    <dgm:cxn modelId="{4653519F-A41A-499C-A633-1598550EB921}" srcId="{6789A964-1B18-46B1-80B4-53A816377197}" destId="{0DA83491-D6ED-4DA1-A8C4-7EBB9CFDBD9A}" srcOrd="2" destOrd="0" parTransId="{887A390D-F2FC-4A76-96F2-E65DA14D49F5}" sibTransId="{F7999731-C46A-486A-A2BE-0ECA4890401D}"/>
    <dgm:cxn modelId="{0F9C0CEC-BEDE-452C-B551-D1D195EC7CEC}" srcId="{F8827601-2518-47A6-A245-B9FB424F58F9}" destId="{E66D5BB7-98A8-493B-8656-A48D76F54E65}" srcOrd="0" destOrd="0" parTransId="{75047AE7-3061-4F41-9137-C1D0302A2BA7}" sibTransId="{E85AFA1B-61BF-4090-B54C-D69ECF60E930}"/>
    <dgm:cxn modelId="{B1C629DD-EC95-43C4-A44B-8F4BFF9E3DEF}" srcId="{0DA83491-D6ED-4DA1-A8C4-7EBB9CFDBD9A}" destId="{6A86A21C-BD4A-427A-8D4B-790135150A38}" srcOrd="1" destOrd="0" parTransId="{D7BE5162-9DF1-40CE-94A7-C6623E93DED9}" sibTransId="{375AF222-1EAA-4A98-A6F7-09130EDEB86F}"/>
    <dgm:cxn modelId="{540B84F0-9584-4903-A4A2-7AB73A8A8220}" srcId="{6789A964-1B18-46B1-80B4-53A816377197}" destId="{F8827601-2518-47A6-A245-B9FB424F58F9}" srcOrd="0" destOrd="0" parTransId="{2425F781-2AD6-4B8B-859F-21DE11CA7343}" sibTransId="{E9FF781B-835D-49E4-A43F-E9C800EA622C}"/>
    <dgm:cxn modelId="{9F80D76D-508F-4FE3-B36F-53A66FE38AFB}" type="presOf" srcId="{F8827601-2518-47A6-A245-B9FB424F58F9}" destId="{BA371F24-0F26-4074-97E1-8D1B10728278}" srcOrd="0" destOrd="0" presId="urn:microsoft.com/office/officeart/2005/8/layout/hList2"/>
    <dgm:cxn modelId="{24B20A96-352D-485B-94F3-64CD6F91871E}" srcId="{6789A964-1B18-46B1-80B4-53A816377197}" destId="{05C0101A-05F4-487C-AA6F-9F7A130D78A1}" srcOrd="1" destOrd="0" parTransId="{6B46E1CC-BBED-48A5-9317-7D774BF513F6}" sibTransId="{92096858-6A89-42C3-BE35-5479D987BE56}"/>
    <dgm:cxn modelId="{7A5C1D45-AF1E-4162-B4B6-3D05CAA7BFFB}" type="presParOf" srcId="{A3C7B29F-CF39-4390-9366-A9964EF06C78}" destId="{8052CB81-A199-40A1-A98C-8B536EAA61F8}" srcOrd="0" destOrd="0" presId="urn:microsoft.com/office/officeart/2005/8/layout/hList2"/>
    <dgm:cxn modelId="{AC29FFA0-6B29-49AE-BD71-7D3BAA45F88E}" type="presParOf" srcId="{8052CB81-A199-40A1-A98C-8B536EAA61F8}" destId="{A8B07F58-9D26-4E88-B5EB-822EA57CE9B1}" srcOrd="0" destOrd="0" presId="urn:microsoft.com/office/officeart/2005/8/layout/hList2"/>
    <dgm:cxn modelId="{375EE03D-29C1-44B4-A147-78A5ABF1E8A5}" type="presParOf" srcId="{8052CB81-A199-40A1-A98C-8B536EAA61F8}" destId="{439EC2EB-19B3-4DC6-B96C-9FF978CA91C4}" srcOrd="1" destOrd="0" presId="urn:microsoft.com/office/officeart/2005/8/layout/hList2"/>
    <dgm:cxn modelId="{C1B277F1-09A7-4740-8144-9CED93D0C6E4}" type="presParOf" srcId="{8052CB81-A199-40A1-A98C-8B536EAA61F8}" destId="{BA371F24-0F26-4074-97E1-8D1B10728278}" srcOrd="2" destOrd="0" presId="urn:microsoft.com/office/officeart/2005/8/layout/hList2"/>
    <dgm:cxn modelId="{5F0EC259-0D62-496B-8E59-C155F886320D}" type="presParOf" srcId="{A3C7B29F-CF39-4390-9366-A9964EF06C78}" destId="{269D8E36-2C34-478B-9B72-F174B622CC69}" srcOrd="1" destOrd="0" presId="urn:microsoft.com/office/officeart/2005/8/layout/hList2"/>
    <dgm:cxn modelId="{ED6CD1A3-1DCC-4B7F-9762-5D06118D1C40}" type="presParOf" srcId="{A3C7B29F-CF39-4390-9366-A9964EF06C78}" destId="{812E85A5-F68B-45FF-A67E-3B78A13749F5}" srcOrd="2" destOrd="0" presId="urn:microsoft.com/office/officeart/2005/8/layout/hList2"/>
    <dgm:cxn modelId="{6703A3A3-07FF-40EB-A14F-A98B88A7EC7E}" type="presParOf" srcId="{812E85A5-F68B-45FF-A67E-3B78A13749F5}" destId="{0CF5B395-DEDE-469B-8E7F-1F7B877F5632}" srcOrd="0" destOrd="0" presId="urn:microsoft.com/office/officeart/2005/8/layout/hList2"/>
    <dgm:cxn modelId="{1CD08F64-83F5-42BB-AF7E-7ED2DFF9FA70}" type="presParOf" srcId="{812E85A5-F68B-45FF-A67E-3B78A13749F5}" destId="{3C3ED7BB-5600-4B5C-A080-51517ED73241}" srcOrd="1" destOrd="0" presId="urn:microsoft.com/office/officeart/2005/8/layout/hList2"/>
    <dgm:cxn modelId="{3AE7A07B-8163-45A9-B6A1-A6D6B5DF0581}" type="presParOf" srcId="{812E85A5-F68B-45FF-A67E-3B78A13749F5}" destId="{60D3F9C9-2972-40C5-A2A8-7DA5E5070DF1}" srcOrd="2" destOrd="0" presId="urn:microsoft.com/office/officeart/2005/8/layout/hList2"/>
    <dgm:cxn modelId="{2363D602-B882-47E6-A909-46E5B8F35FA6}" type="presParOf" srcId="{A3C7B29F-CF39-4390-9366-A9964EF06C78}" destId="{73A7E08B-2A69-4D88-BFB7-92CD0C18D907}" srcOrd="3" destOrd="0" presId="urn:microsoft.com/office/officeart/2005/8/layout/hList2"/>
    <dgm:cxn modelId="{A3051321-D0F6-401F-8590-B9BD70441017}" type="presParOf" srcId="{A3C7B29F-CF39-4390-9366-A9964EF06C78}" destId="{725B02EE-F22B-4534-9611-EE900A12745E}" srcOrd="4" destOrd="0" presId="urn:microsoft.com/office/officeart/2005/8/layout/hList2"/>
    <dgm:cxn modelId="{066B3FA3-AEA8-4DA7-A7BF-576D3EEDCED4}" type="presParOf" srcId="{725B02EE-F22B-4534-9611-EE900A12745E}" destId="{37BDA309-7C24-429E-A5E4-F5F1CA407C3D}" srcOrd="0" destOrd="0" presId="urn:microsoft.com/office/officeart/2005/8/layout/hList2"/>
    <dgm:cxn modelId="{F78EEC40-695C-4585-B4F2-9BCC9C986605}" type="presParOf" srcId="{725B02EE-F22B-4534-9611-EE900A12745E}" destId="{7F3A8A48-6753-4B81-8CE9-9FDE97883AD3}" srcOrd="1" destOrd="0" presId="urn:microsoft.com/office/officeart/2005/8/layout/hList2"/>
    <dgm:cxn modelId="{E66BBDCC-4EC5-4370-8229-B73D30166B25}" type="presParOf" srcId="{725B02EE-F22B-4534-9611-EE900A12745E}" destId="{E71D1056-BAF6-4D4F-B2A9-4FC21DF76ED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245D2-0B0A-4767-940A-BBBC478CAEC2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73800AAD-3959-403F-BF91-D42118DA933F}">
      <dgm:prSet phldrT="[Текст]"/>
      <dgm:spPr/>
      <dgm:t>
        <a:bodyPr/>
        <a:lstStyle/>
        <a:p>
          <a:r>
            <a:rPr lang="ru-RU" b="1" u="sng" dirty="0" smtClean="0"/>
            <a:t>2 этап</a:t>
          </a:r>
        </a:p>
        <a:p>
          <a:r>
            <a:rPr lang="ru-RU" b="1" dirty="0" smtClean="0"/>
            <a:t>РАЗРАБОТКА ТЕСТОВ</a:t>
          </a:r>
          <a:endParaRPr lang="ru-RU" b="1" dirty="0"/>
        </a:p>
      </dgm:t>
    </dgm:pt>
    <dgm:pt modelId="{EB3F0C64-A547-492B-849B-49BF7319F452}" type="parTrans" cxnId="{7F65414A-B961-40C3-B30C-15934CC8CDEF}">
      <dgm:prSet/>
      <dgm:spPr/>
      <dgm:t>
        <a:bodyPr/>
        <a:lstStyle/>
        <a:p>
          <a:endParaRPr lang="ru-RU" b="1"/>
        </a:p>
      </dgm:t>
    </dgm:pt>
    <dgm:pt modelId="{155E1EA1-2B61-4E45-9A37-62BB132B3CF1}" type="sibTrans" cxnId="{7F65414A-B961-40C3-B30C-15934CC8CDEF}">
      <dgm:prSet/>
      <dgm:spPr/>
      <dgm:t>
        <a:bodyPr/>
        <a:lstStyle/>
        <a:p>
          <a:endParaRPr lang="ru-RU" b="1"/>
        </a:p>
      </dgm:t>
    </dgm:pt>
    <dgm:pt modelId="{4EA464FA-3F30-4EBE-A61B-EA6C7118C57F}">
      <dgm:prSet phldrT="[Текст]"/>
      <dgm:spPr/>
      <dgm:t>
        <a:bodyPr/>
        <a:lstStyle/>
        <a:p>
          <a:r>
            <a:rPr lang="ru-RU" b="1" u="sng" dirty="0" smtClean="0"/>
            <a:t>3 этап</a:t>
          </a:r>
        </a:p>
        <a:p>
          <a:r>
            <a:rPr lang="ru-RU" b="1" dirty="0" smtClean="0"/>
            <a:t>ТЕСТИРОВАНИЕ ГРАЖДАНСКИХ СЛУЖАЩИХ</a:t>
          </a:r>
          <a:endParaRPr lang="ru-RU" b="1" dirty="0"/>
        </a:p>
      </dgm:t>
    </dgm:pt>
    <dgm:pt modelId="{D0844411-0D0D-40CB-996C-FBB6F1B9FDB3}" type="parTrans" cxnId="{DD24B528-07AB-4B5F-B39F-97DBAEB9B00D}">
      <dgm:prSet/>
      <dgm:spPr/>
      <dgm:t>
        <a:bodyPr/>
        <a:lstStyle/>
        <a:p>
          <a:endParaRPr lang="ru-RU" b="1"/>
        </a:p>
      </dgm:t>
    </dgm:pt>
    <dgm:pt modelId="{724E367E-1A8D-4556-B81D-2EF2F8504DA9}" type="sibTrans" cxnId="{DD24B528-07AB-4B5F-B39F-97DBAEB9B00D}">
      <dgm:prSet/>
      <dgm:spPr/>
      <dgm:t>
        <a:bodyPr/>
        <a:lstStyle/>
        <a:p>
          <a:endParaRPr lang="ru-RU" b="1"/>
        </a:p>
      </dgm:t>
    </dgm:pt>
    <dgm:pt modelId="{EF5E065E-1563-49AF-BCF4-B7DA4D639385}">
      <dgm:prSet phldrT="[Текст]"/>
      <dgm:spPr/>
      <dgm:t>
        <a:bodyPr/>
        <a:lstStyle/>
        <a:p>
          <a:r>
            <a:rPr lang="ru-RU" b="1" u="sng" dirty="0" smtClean="0"/>
            <a:t>4 этап</a:t>
          </a:r>
        </a:p>
        <a:p>
          <a:r>
            <a:rPr lang="ru-RU" b="1" dirty="0" smtClean="0"/>
            <a:t>ПОДВЕДЕНИЕ ИТОГОВ</a:t>
          </a:r>
          <a:endParaRPr lang="ru-RU" b="1" dirty="0"/>
        </a:p>
      </dgm:t>
    </dgm:pt>
    <dgm:pt modelId="{0DD61057-3223-4DB0-9FEF-E19837CEC609}" type="parTrans" cxnId="{36D76669-CDDA-4222-A4F3-15270F87E581}">
      <dgm:prSet/>
      <dgm:spPr/>
      <dgm:t>
        <a:bodyPr/>
        <a:lstStyle/>
        <a:p>
          <a:endParaRPr lang="ru-RU" b="1"/>
        </a:p>
      </dgm:t>
    </dgm:pt>
    <dgm:pt modelId="{122AF522-181D-4C8E-821B-4A2148ECB2B6}" type="sibTrans" cxnId="{36D76669-CDDA-4222-A4F3-15270F87E581}">
      <dgm:prSet/>
      <dgm:spPr/>
      <dgm:t>
        <a:bodyPr/>
        <a:lstStyle/>
        <a:p>
          <a:endParaRPr lang="ru-RU" b="1"/>
        </a:p>
      </dgm:t>
    </dgm:pt>
    <dgm:pt modelId="{9DD05D9A-253A-4E5F-914B-A1CEDC59A5B1}">
      <dgm:prSet phldrT="[Текст]"/>
      <dgm:spPr/>
      <dgm:t>
        <a:bodyPr/>
        <a:lstStyle/>
        <a:p>
          <a:r>
            <a:rPr lang="ru-RU" b="1" u="sng" dirty="0" smtClean="0"/>
            <a:t>5 этап</a:t>
          </a:r>
        </a:p>
        <a:p>
          <a:r>
            <a:rPr lang="ru-RU" b="1" dirty="0" smtClean="0"/>
            <a:t>ОБУЧЕНИЕ </a:t>
          </a:r>
          <a:endParaRPr lang="ru-RU" b="1" dirty="0"/>
        </a:p>
      </dgm:t>
    </dgm:pt>
    <dgm:pt modelId="{7D7BCCBE-4BFA-4513-AC90-D977B2BFFBB1}" type="parTrans" cxnId="{49C8B334-2867-4449-BBCB-6B044B67001C}">
      <dgm:prSet/>
      <dgm:spPr/>
      <dgm:t>
        <a:bodyPr/>
        <a:lstStyle/>
        <a:p>
          <a:endParaRPr lang="ru-RU" b="1"/>
        </a:p>
      </dgm:t>
    </dgm:pt>
    <dgm:pt modelId="{92880614-106B-46FD-84CB-D45B7C9D9422}" type="sibTrans" cxnId="{49C8B334-2867-4449-BBCB-6B044B67001C}">
      <dgm:prSet/>
      <dgm:spPr/>
      <dgm:t>
        <a:bodyPr/>
        <a:lstStyle/>
        <a:p>
          <a:endParaRPr lang="ru-RU" b="1"/>
        </a:p>
      </dgm:t>
    </dgm:pt>
    <dgm:pt modelId="{930CD606-0126-4485-99D9-5E480252E309}">
      <dgm:prSet phldrT="[Текст]"/>
      <dgm:spPr/>
      <dgm:t>
        <a:bodyPr/>
        <a:lstStyle/>
        <a:p>
          <a:r>
            <a:rPr lang="ru-RU" b="1" u="sng" dirty="0" smtClean="0"/>
            <a:t>1 этап</a:t>
          </a:r>
        </a:p>
        <a:p>
          <a:r>
            <a:rPr lang="ru-RU" b="1" dirty="0" smtClean="0"/>
            <a:t>ПОДГОТОВКА</a:t>
          </a:r>
          <a:endParaRPr lang="ru-RU" b="1" dirty="0"/>
        </a:p>
      </dgm:t>
    </dgm:pt>
    <dgm:pt modelId="{7F2CE3E2-B7B7-4631-8FC1-8D8CA30D7FF2}" type="parTrans" cxnId="{9C9DFCAE-9F32-4CA5-9B37-BC99D18059D1}">
      <dgm:prSet/>
      <dgm:spPr/>
      <dgm:t>
        <a:bodyPr/>
        <a:lstStyle/>
        <a:p>
          <a:endParaRPr lang="ru-RU"/>
        </a:p>
      </dgm:t>
    </dgm:pt>
    <dgm:pt modelId="{D59724E6-2BDE-4AD1-9324-A1E3309BCAA6}" type="sibTrans" cxnId="{9C9DFCAE-9F32-4CA5-9B37-BC99D18059D1}">
      <dgm:prSet/>
      <dgm:spPr/>
      <dgm:t>
        <a:bodyPr/>
        <a:lstStyle/>
        <a:p>
          <a:endParaRPr lang="ru-RU"/>
        </a:p>
      </dgm:t>
    </dgm:pt>
    <dgm:pt modelId="{A4DB77A1-66A5-4B4D-BE13-EF6027CE83E6}" type="pres">
      <dgm:prSet presAssocID="{73D245D2-0B0A-4767-940A-BBBC478CAEC2}" presName="Name0" presStyleCnt="0">
        <dgm:presLayoutVars>
          <dgm:dir/>
          <dgm:animLvl val="lvl"/>
          <dgm:resizeHandles val="exact"/>
        </dgm:presLayoutVars>
      </dgm:prSet>
      <dgm:spPr/>
    </dgm:pt>
    <dgm:pt modelId="{2E78C205-7791-4A1C-B7ED-B44AC31BFF1B}" type="pres">
      <dgm:prSet presAssocID="{930CD606-0126-4485-99D9-5E480252E30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27030-519B-450F-9BA0-B7B25F42D7CA}" type="pres">
      <dgm:prSet presAssocID="{D59724E6-2BDE-4AD1-9324-A1E3309BCAA6}" presName="parTxOnlySpace" presStyleCnt="0"/>
      <dgm:spPr/>
    </dgm:pt>
    <dgm:pt modelId="{93424849-ADE2-419B-87B5-B06F3DD42A90}" type="pres">
      <dgm:prSet presAssocID="{73800AAD-3959-403F-BF91-D42118DA933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BEAF3-D065-4F06-A5AC-844630B36157}" type="pres">
      <dgm:prSet presAssocID="{155E1EA1-2B61-4E45-9A37-62BB132B3CF1}" presName="parTxOnlySpace" presStyleCnt="0"/>
      <dgm:spPr/>
    </dgm:pt>
    <dgm:pt modelId="{8B2B7ABE-564A-4E8D-B95C-74291EF088C3}" type="pres">
      <dgm:prSet presAssocID="{4EA464FA-3F30-4EBE-A61B-EA6C7118C57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33377-1B2A-488D-9689-E3DAF2BE98ED}" type="pres">
      <dgm:prSet presAssocID="{724E367E-1A8D-4556-B81D-2EF2F8504DA9}" presName="parTxOnlySpace" presStyleCnt="0"/>
      <dgm:spPr/>
    </dgm:pt>
    <dgm:pt modelId="{CF88A737-DC1C-493C-BD00-AF1E472E0D68}" type="pres">
      <dgm:prSet presAssocID="{EF5E065E-1563-49AF-BCF4-B7DA4D63938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9447-72F2-4A2F-A95B-AF686553E7E2}" type="pres">
      <dgm:prSet presAssocID="{122AF522-181D-4C8E-821B-4A2148ECB2B6}" presName="parTxOnlySpace" presStyleCnt="0"/>
      <dgm:spPr/>
    </dgm:pt>
    <dgm:pt modelId="{261D51BF-DCB5-4FFD-B013-2B376E0AAE67}" type="pres">
      <dgm:prSet presAssocID="{9DD05D9A-253A-4E5F-914B-A1CEDC59A5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41248-9F21-4D98-9F3F-2AA764EF8BBF}" type="presOf" srcId="{4EA464FA-3F30-4EBE-A61B-EA6C7118C57F}" destId="{8B2B7ABE-564A-4E8D-B95C-74291EF088C3}" srcOrd="0" destOrd="0" presId="urn:microsoft.com/office/officeart/2005/8/layout/chevron1"/>
    <dgm:cxn modelId="{7F65414A-B961-40C3-B30C-15934CC8CDEF}" srcId="{73D245D2-0B0A-4767-940A-BBBC478CAEC2}" destId="{73800AAD-3959-403F-BF91-D42118DA933F}" srcOrd="1" destOrd="0" parTransId="{EB3F0C64-A547-492B-849B-49BF7319F452}" sibTransId="{155E1EA1-2B61-4E45-9A37-62BB132B3CF1}"/>
    <dgm:cxn modelId="{36D76669-CDDA-4222-A4F3-15270F87E581}" srcId="{73D245D2-0B0A-4767-940A-BBBC478CAEC2}" destId="{EF5E065E-1563-49AF-BCF4-B7DA4D639385}" srcOrd="3" destOrd="0" parTransId="{0DD61057-3223-4DB0-9FEF-E19837CEC609}" sibTransId="{122AF522-181D-4C8E-821B-4A2148ECB2B6}"/>
    <dgm:cxn modelId="{F68032FD-864D-4833-A25B-E6D4AD5CE460}" type="presOf" srcId="{EF5E065E-1563-49AF-BCF4-B7DA4D639385}" destId="{CF88A737-DC1C-493C-BD00-AF1E472E0D68}" srcOrd="0" destOrd="0" presId="urn:microsoft.com/office/officeart/2005/8/layout/chevron1"/>
    <dgm:cxn modelId="{DD24B528-07AB-4B5F-B39F-97DBAEB9B00D}" srcId="{73D245D2-0B0A-4767-940A-BBBC478CAEC2}" destId="{4EA464FA-3F30-4EBE-A61B-EA6C7118C57F}" srcOrd="2" destOrd="0" parTransId="{D0844411-0D0D-40CB-996C-FBB6F1B9FDB3}" sibTransId="{724E367E-1A8D-4556-B81D-2EF2F8504DA9}"/>
    <dgm:cxn modelId="{FBC0C1C7-A3AC-4EB9-88D4-318FE4903EB6}" type="presOf" srcId="{73800AAD-3959-403F-BF91-D42118DA933F}" destId="{93424849-ADE2-419B-87B5-B06F3DD42A90}" srcOrd="0" destOrd="0" presId="urn:microsoft.com/office/officeart/2005/8/layout/chevron1"/>
    <dgm:cxn modelId="{3ABE6D2D-F7CB-4E73-9A70-C700CAED385A}" type="presOf" srcId="{9DD05D9A-253A-4E5F-914B-A1CEDC59A5B1}" destId="{261D51BF-DCB5-4FFD-B013-2B376E0AAE67}" srcOrd="0" destOrd="0" presId="urn:microsoft.com/office/officeart/2005/8/layout/chevron1"/>
    <dgm:cxn modelId="{9C9DFCAE-9F32-4CA5-9B37-BC99D18059D1}" srcId="{73D245D2-0B0A-4767-940A-BBBC478CAEC2}" destId="{930CD606-0126-4485-99D9-5E480252E309}" srcOrd="0" destOrd="0" parTransId="{7F2CE3E2-B7B7-4631-8FC1-8D8CA30D7FF2}" sibTransId="{D59724E6-2BDE-4AD1-9324-A1E3309BCAA6}"/>
    <dgm:cxn modelId="{49C8B334-2867-4449-BBCB-6B044B67001C}" srcId="{73D245D2-0B0A-4767-940A-BBBC478CAEC2}" destId="{9DD05D9A-253A-4E5F-914B-A1CEDC59A5B1}" srcOrd="4" destOrd="0" parTransId="{7D7BCCBE-4BFA-4513-AC90-D977B2BFFBB1}" sibTransId="{92880614-106B-46FD-84CB-D45B7C9D9422}"/>
    <dgm:cxn modelId="{42A8CAD6-9FAA-4197-9A6F-5BE08551C78E}" type="presOf" srcId="{930CD606-0126-4485-99D9-5E480252E309}" destId="{2E78C205-7791-4A1C-B7ED-B44AC31BFF1B}" srcOrd="0" destOrd="0" presId="urn:microsoft.com/office/officeart/2005/8/layout/chevron1"/>
    <dgm:cxn modelId="{808B01FE-55F9-42FF-AB08-06E5CCE0467D}" type="presOf" srcId="{73D245D2-0B0A-4767-940A-BBBC478CAEC2}" destId="{A4DB77A1-66A5-4B4D-BE13-EF6027CE83E6}" srcOrd="0" destOrd="0" presId="urn:microsoft.com/office/officeart/2005/8/layout/chevron1"/>
    <dgm:cxn modelId="{4DADDC28-CBCE-4D1C-A951-8B745B20D58F}" type="presParOf" srcId="{A4DB77A1-66A5-4B4D-BE13-EF6027CE83E6}" destId="{2E78C205-7791-4A1C-B7ED-B44AC31BFF1B}" srcOrd="0" destOrd="0" presId="urn:microsoft.com/office/officeart/2005/8/layout/chevron1"/>
    <dgm:cxn modelId="{07305239-A00A-41E4-8A7F-7DA63A3B4B3F}" type="presParOf" srcId="{A4DB77A1-66A5-4B4D-BE13-EF6027CE83E6}" destId="{0AB27030-519B-450F-9BA0-B7B25F42D7CA}" srcOrd="1" destOrd="0" presId="urn:microsoft.com/office/officeart/2005/8/layout/chevron1"/>
    <dgm:cxn modelId="{CC38FDE8-BCFD-4ADB-9B82-BF2B8CDA5529}" type="presParOf" srcId="{A4DB77A1-66A5-4B4D-BE13-EF6027CE83E6}" destId="{93424849-ADE2-419B-87B5-B06F3DD42A90}" srcOrd="2" destOrd="0" presId="urn:microsoft.com/office/officeart/2005/8/layout/chevron1"/>
    <dgm:cxn modelId="{B47020DF-B93E-496F-A6A3-133F87BD9334}" type="presParOf" srcId="{A4DB77A1-66A5-4B4D-BE13-EF6027CE83E6}" destId="{063BEAF3-D065-4F06-A5AC-844630B36157}" srcOrd="3" destOrd="0" presId="urn:microsoft.com/office/officeart/2005/8/layout/chevron1"/>
    <dgm:cxn modelId="{09803C0F-AA3F-46B6-BCBD-6BF5818A50CA}" type="presParOf" srcId="{A4DB77A1-66A5-4B4D-BE13-EF6027CE83E6}" destId="{8B2B7ABE-564A-4E8D-B95C-74291EF088C3}" srcOrd="4" destOrd="0" presId="urn:microsoft.com/office/officeart/2005/8/layout/chevron1"/>
    <dgm:cxn modelId="{2D654E62-3726-43E6-A88F-6B726C175BF2}" type="presParOf" srcId="{A4DB77A1-66A5-4B4D-BE13-EF6027CE83E6}" destId="{00033377-1B2A-488D-9689-E3DAF2BE98ED}" srcOrd="5" destOrd="0" presId="urn:microsoft.com/office/officeart/2005/8/layout/chevron1"/>
    <dgm:cxn modelId="{F82A322A-F193-46FA-A11F-19011793B543}" type="presParOf" srcId="{A4DB77A1-66A5-4B4D-BE13-EF6027CE83E6}" destId="{CF88A737-DC1C-493C-BD00-AF1E472E0D68}" srcOrd="6" destOrd="0" presId="urn:microsoft.com/office/officeart/2005/8/layout/chevron1"/>
    <dgm:cxn modelId="{C9083AA1-C686-49ED-82B3-A87CC5EF341C}" type="presParOf" srcId="{A4DB77A1-66A5-4B4D-BE13-EF6027CE83E6}" destId="{24209447-72F2-4A2F-A95B-AF686553E7E2}" srcOrd="7" destOrd="0" presId="urn:microsoft.com/office/officeart/2005/8/layout/chevron1"/>
    <dgm:cxn modelId="{5D960D4E-5AA2-43F3-9FA6-248FF2AB1348}" type="presParOf" srcId="{A4DB77A1-66A5-4B4D-BE13-EF6027CE83E6}" destId="{261D51BF-DCB5-4FFD-B013-2B376E0AAE6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F41DCD-B4E4-4ED9-8408-CAF20EFD27C0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ADB1ECD2-AB62-4503-91E7-DF37116E0810}">
      <dgm:prSet phldrT="[Текст]"/>
      <dgm:spPr/>
      <dgm:t>
        <a:bodyPr/>
        <a:lstStyle/>
        <a:p>
          <a:endParaRPr lang="ru-RU" dirty="0"/>
        </a:p>
      </dgm:t>
    </dgm:pt>
    <dgm:pt modelId="{A961BFE8-5421-413D-9544-42D6B50FFC5D}" type="parTrans" cxnId="{58F40346-1B86-4875-BCC3-2CACFFBD3D22}">
      <dgm:prSet/>
      <dgm:spPr/>
      <dgm:t>
        <a:bodyPr/>
        <a:lstStyle/>
        <a:p>
          <a:endParaRPr lang="ru-RU"/>
        </a:p>
      </dgm:t>
    </dgm:pt>
    <dgm:pt modelId="{6F727475-35FE-4E70-AE3F-CCA623CCAAD4}" type="sibTrans" cxnId="{58F40346-1B86-4875-BCC3-2CACFFBD3D22}">
      <dgm:prSet/>
      <dgm:spPr/>
      <dgm:t>
        <a:bodyPr/>
        <a:lstStyle/>
        <a:p>
          <a:endParaRPr lang="ru-RU"/>
        </a:p>
      </dgm:t>
    </dgm:pt>
    <dgm:pt modelId="{62BB86AB-8D35-4D8D-B95C-9E3DCB29A1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cap="all" dirty="0" smtClean="0">
              <a:solidFill>
                <a:schemeClr val="accent2">
                  <a:lumMod val="75000"/>
                </a:schemeClr>
              </a:solidFill>
            </a:rPr>
            <a:t>30 Вопросов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ru-RU" sz="1200" b="1" dirty="0" smtClean="0">
              <a:solidFill>
                <a:schemeClr val="accent2">
                  <a:lumMod val="75000"/>
                </a:schemeClr>
              </a:solidFill>
            </a:rPr>
            <a:t>НА ЗНАНИЕ                                                           ОСНОВ ЗАКОНОДАТЕЛЬСТВА РОССИЙСКОЙ ФЕДЕРАЦИИ                                                О ПРОТИВОДЕЙСТВИИ КОРРУПЦИИ </a:t>
          </a:r>
          <a:endParaRPr lang="ru-RU" sz="1200" dirty="0"/>
        </a:p>
      </dgm:t>
    </dgm:pt>
    <dgm:pt modelId="{4885A17C-BE2B-46D3-88E8-ACD77A132575}" type="sibTrans" cxnId="{302D8A3B-8130-44C1-B80C-A294B815521B}">
      <dgm:prSet/>
      <dgm:spPr/>
      <dgm:t>
        <a:bodyPr/>
        <a:lstStyle/>
        <a:p>
          <a:endParaRPr lang="ru-RU"/>
        </a:p>
      </dgm:t>
    </dgm:pt>
    <dgm:pt modelId="{1DC24F5F-66E3-4656-8FFF-2117B47088DE}" type="parTrans" cxnId="{302D8A3B-8130-44C1-B80C-A294B815521B}">
      <dgm:prSet/>
      <dgm:spPr/>
      <dgm:t>
        <a:bodyPr/>
        <a:lstStyle/>
        <a:p>
          <a:endParaRPr lang="ru-RU"/>
        </a:p>
      </dgm:t>
    </dgm:pt>
    <dgm:pt modelId="{C95A5ACB-51A8-486E-9279-8A5372756FA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532A4077-C78D-433B-8BB7-0273FC33F445}" type="sibTrans" cxnId="{CAED079F-0825-4AB9-92D4-DA60202C90E4}">
      <dgm:prSet/>
      <dgm:spPr/>
      <dgm:t>
        <a:bodyPr/>
        <a:lstStyle/>
        <a:p>
          <a:endParaRPr lang="ru-RU"/>
        </a:p>
      </dgm:t>
    </dgm:pt>
    <dgm:pt modelId="{23014952-B2E2-4756-86E0-7648EDDCF601}" type="parTrans" cxnId="{CAED079F-0825-4AB9-92D4-DA60202C90E4}">
      <dgm:prSet/>
      <dgm:spPr/>
      <dgm:t>
        <a:bodyPr/>
        <a:lstStyle/>
        <a:p>
          <a:endParaRPr lang="ru-RU"/>
        </a:p>
      </dgm:t>
    </dgm:pt>
    <dgm:pt modelId="{3A21A46F-FCFA-4E4D-9E02-B3C85331FF01}" type="pres">
      <dgm:prSet presAssocID="{4FF41DCD-B4E4-4ED9-8408-CAF20EFD27C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CFA811-1EA5-41E1-8DED-CF3BF675557D}" type="pres">
      <dgm:prSet presAssocID="{ADB1ECD2-AB62-4503-91E7-DF37116E0810}" presName="composite" presStyleCnt="0"/>
      <dgm:spPr/>
    </dgm:pt>
    <dgm:pt modelId="{289866F8-8A42-4046-AF46-9F0B00D5FE01}" type="pres">
      <dgm:prSet presAssocID="{ADB1ECD2-AB62-4503-91E7-DF37116E0810}" presName="LShape" presStyleLbl="alignNode1" presStyleIdx="0" presStyleCnt="5"/>
      <dgm:spPr/>
    </dgm:pt>
    <dgm:pt modelId="{C3D3C823-607A-4A99-B055-4B4878897568}" type="pres">
      <dgm:prSet presAssocID="{ADB1ECD2-AB62-4503-91E7-DF37116E081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7DBAD-8444-4BE0-82C9-BAAF2BAAE393}" type="pres">
      <dgm:prSet presAssocID="{ADB1ECD2-AB62-4503-91E7-DF37116E0810}" presName="Triangle" presStyleLbl="alignNode1" presStyleIdx="1" presStyleCnt="5"/>
      <dgm:spPr/>
    </dgm:pt>
    <dgm:pt modelId="{D2FD22DC-33B2-4BDA-B826-7B1F7710D9A2}" type="pres">
      <dgm:prSet presAssocID="{6F727475-35FE-4E70-AE3F-CCA623CCAAD4}" presName="sibTrans" presStyleCnt="0"/>
      <dgm:spPr/>
    </dgm:pt>
    <dgm:pt modelId="{47B90DB3-543E-4103-81CD-3A1BB25AD9E5}" type="pres">
      <dgm:prSet presAssocID="{6F727475-35FE-4E70-AE3F-CCA623CCAAD4}" presName="space" presStyleCnt="0"/>
      <dgm:spPr/>
    </dgm:pt>
    <dgm:pt modelId="{31220ACC-6299-4A0A-A0DF-F24A7260381E}" type="pres">
      <dgm:prSet presAssocID="{62BB86AB-8D35-4D8D-B95C-9E3DCB29A103}" presName="composite" presStyleCnt="0"/>
      <dgm:spPr/>
    </dgm:pt>
    <dgm:pt modelId="{A7FF05A3-500A-4F1C-8E75-97AEE4B978BE}" type="pres">
      <dgm:prSet presAssocID="{62BB86AB-8D35-4D8D-B95C-9E3DCB29A103}" presName="LShape" presStyleLbl="alignNode1" presStyleIdx="2" presStyleCnt="5"/>
      <dgm:spPr/>
    </dgm:pt>
    <dgm:pt modelId="{53017602-2D5F-4376-9721-09A8C01DA167}" type="pres">
      <dgm:prSet presAssocID="{62BB86AB-8D35-4D8D-B95C-9E3DCB29A103}" presName="ParentText" presStyleLbl="revTx" presStyleIdx="1" presStyleCnt="3" custScaleX="114132" custLinFactNeighborX="8287" custLinFactNeighborY="-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2EE34-059F-44D3-8B5C-D500527B6AB1}" type="pres">
      <dgm:prSet presAssocID="{62BB86AB-8D35-4D8D-B95C-9E3DCB29A103}" presName="Triangle" presStyleLbl="alignNode1" presStyleIdx="3" presStyleCnt="5"/>
      <dgm:spPr/>
    </dgm:pt>
    <dgm:pt modelId="{E3D3F25D-EEE1-426D-8AA0-BA30DD914C87}" type="pres">
      <dgm:prSet presAssocID="{4885A17C-BE2B-46D3-88E8-ACD77A132575}" presName="sibTrans" presStyleCnt="0"/>
      <dgm:spPr/>
    </dgm:pt>
    <dgm:pt modelId="{802CDAF5-A041-4434-8E8C-1E4D21105F61}" type="pres">
      <dgm:prSet presAssocID="{4885A17C-BE2B-46D3-88E8-ACD77A132575}" presName="space" presStyleCnt="0"/>
      <dgm:spPr/>
    </dgm:pt>
    <dgm:pt modelId="{B9081D91-0866-44DC-976E-5890C3FAECB1}" type="pres">
      <dgm:prSet presAssocID="{C95A5ACB-51A8-486E-9279-8A5372756FA8}" presName="composite" presStyleCnt="0"/>
      <dgm:spPr/>
    </dgm:pt>
    <dgm:pt modelId="{7E971638-6D57-4AE0-85B7-262EFF96260B}" type="pres">
      <dgm:prSet presAssocID="{C95A5ACB-51A8-486E-9279-8A5372756FA8}" presName="LShape" presStyleLbl="alignNode1" presStyleIdx="4" presStyleCnt="5"/>
      <dgm:spPr/>
    </dgm:pt>
    <dgm:pt modelId="{E49287D1-8AD5-4FD9-AFE7-7A8336960B1E}" type="pres">
      <dgm:prSet presAssocID="{C95A5ACB-51A8-486E-9279-8A5372756FA8}" presName="ParentText" presStyleLbl="revTx" presStyleIdx="2" presStyleCnt="3" custLinFactNeighborX="5395" custLinFactNeighborY="3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DEB470-5E05-4794-A82C-1817A88C59A0}" type="presOf" srcId="{C95A5ACB-51A8-486E-9279-8A5372756FA8}" destId="{E49287D1-8AD5-4FD9-AFE7-7A8336960B1E}" srcOrd="0" destOrd="0" presId="urn:microsoft.com/office/officeart/2009/3/layout/StepUpProcess"/>
    <dgm:cxn modelId="{C98298EB-B51C-454A-BB83-611807C209B6}" type="presOf" srcId="{62BB86AB-8D35-4D8D-B95C-9E3DCB29A103}" destId="{53017602-2D5F-4376-9721-09A8C01DA167}" srcOrd="0" destOrd="0" presId="urn:microsoft.com/office/officeart/2009/3/layout/StepUpProcess"/>
    <dgm:cxn modelId="{05FF940B-7C79-4A85-BD7E-FB3DE1E2C685}" type="presOf" srcId="{ADB1ECD2-AB62-4503-91E7-DF37116E0810}" destId="{C3D3C823-607A-4A99-B055-4B4878897568}" srcOrd="0" destOrd="0" presId="urn:microsoft.com/office/officeart/2009/3/layout/StepUpProcess"/>
    <dgm:cxn modelId="{302D8A3B-8130-44C1-B80C-A294B815521B}" srcId="{4FF41DCD-B4E4-4ED9-8408-CAF20EFD27C0}" destId="{62BB86AB-8D35-4D8D-B95C-9E3DCB29A103}" srcOrd="1" destOrd="0" parTransId="{1DC24F5F-66E3-4656-8FFF-2117B47088DE}" sibTransId="{4885A17C-BE2B-46D3-88E8-ACD77A132575}"/>
    <dgm:cxn modelId="{75333E0C-B224-4BC3-A234-8103450BDDDB}" type="presOf" srcId="{4FF41DCD-B4E4-4ED9-8408-CAF20EFD27C0}" destId="{3A21A46F-FCFA-4E4D-9E02-B3C85331FF01}" srcOrd="0" destOrd="0" presId="urn:microsoft.com/office/officeart/2009/3/layout/StepUpProcess"/>
    <dgm:cxn modelId="{58F40346-1B86-4875-BCC3-2CACFFBD3D22}" srcId="{4FF41DCD-B4E4-4ED9-8408-CAF20EFD27C0}" destId="{ADB1ECD2-AB62-4503-91E7-DF37116E0810}" srcOrd="0" destOrd="0" parTransId="{A961BFE8-5421-413D-9544-42D6B50FFC5D}" sibTransId="{6F727475-35FE-4E70-AE3F-CCA623CCAAD4}"/>
    <dgm:cxn modelId="{CAED079F-0825-4AB9-92D4-DA60202C90E4}" srcId="{4FF41DCD-B4E4-4ED9-8408-CAF20EFD27C0}" destId="{C95A5ACB-51A8-486E-9279-8A5372756FA8}" srcOrd="2" destOrd="0" parTransId="{23014952-B2E2-4756-86E0-7648EDDCF601}" sibTransId="{532A4077-C78D-433B-8BB7-0273FC33F445}"/>
    <dgm:cxn modelId="{96B7F3FD-EABA-4DF4-B9A1-D09575ABF5F1}" type="presParOf" srcId="{3A21A46F-FCFA-4E4D-9E02-B3C85331FF01}" destId="{E9CFA811-1EA5-41E1-8DED-CF3BF675557D}" srcOrd="0" destOrd="0" presId="urn:microsoft.com/office/officeart/2009/3/layout/StepUpProcess"/>
    <dgm:cxn modelId="{E2295584-78B7-4DEB-BE7A-631CA13A79EB}" type="presParOf" srcId="{E9CFA811-1EA5-41E1-8DED-CF3BF675557D}" destId="{289866F8-8A42-4046-AF46-9F0B00D5FE01}" srcOrd="0" destOrd="0" presId="urn:microsoft.com/office/officeart/2009/3/layout/StepUpProcess"/>
    <dgm:cxn modelId="{228BCD5E-F66B-4157-AD3E-0212FF092405}" type="presParOf" srcId="{E9CFA811-1EA5-41E1-8DED-CF3BF675557D}" destId="{C3D3C823-607A-4A99-B055-4B4878897568}" srcOrd="1" destOrd="0" presId="urn:microsoft.com/office/officeart/2009/3/layout/StepUpProcess"/>
    <dgm:cxn modelId="{2819DC6B-76BF-4A76-B516-9E8601CC8D47}" type="presParOf" srcId="{E9CFA811-1EA5-41E1-8DED-CF3BF675557D}" destId="{8257DBAD-8444-4BE0-82C9-BAAF2BAAE393}" srcOrd="2" destOrd="0" presId="urn:microsoft.com/office/officeart/2009/3/layout/StepUpProcess"/>
    <dgm:cxn modelId="{5EF3100D-C9BD-4428-95F6-D7860933617A}" type="presParOf" srcId="{3A21A46F-FCFA-4E4D-9E02-B3C85331FF01}" destId="{D2FD22DC-33B2-4BDA-B826-7B1F7710D9A2}" srcOrd="1" destOrd="0" presId="urn:microsoft.com/office/officeart/2009/3/layout/StepUpProcess"/>
    <dgm:cxn modelId="{428C919C-84F5-4BFF-8589-8AA91604B528}" type="presParOf" srcId="{D2FD22DC-33B2-4BDA-B826-7B1F7710D9A2}" destId="{47B90DB3-543E-4103-81CD-3A1BB25AD9E5}" srcOrd="0" destOrd="0" presId="urn:microsoft.com/office/officeart/2009/3/layout/StepUpProcess"/>
    <dgm:cxn modelId="{35BC785F-8BCB-4AC1-B484-CCC07585D607}" type="presParOf" srcId="{3A21A46F-FCFA-4E4D-9E02-B3C85331FF01}" destId="{31220ACC-6299-4A0A-A0DF-F24A7260381E}" srcOrd="2" destOrd="0" presId="urn:microsoft.com/office/officeart/2009/3/layout/StepUpProcess"/>
    <dgm:cxn modelId="{F6377A6A-005E-4933-BF77-5058309278A8}" type="presParOf" srcId="{31220ACC-6299-4A0A-A0DF-F24A7260381E}" destId="{A7FF05A3-500A-4F1C-8E75-97AEE4B978BE}" srcOrd="0" destOrd="0" presId="urn:microsoft.com/office/officeart/2009/3/layout/StepUpProcess"/>
    <dgm:cxn modelId="{4FE4232B-2875-43F9-9EF5-4F6404791A2A}" type="presParOf" srcId="{31220ACC-6299-4A0A-A0DF-F24A7260381E}" destId="{53017602-2D5F-4376-9721-09A8C01DA167}" srcOrd="1" destOrd="0" presId="urn:microsoft.com/office/officeart/2009/3/layout/StepUpProcess"/>
    <dgm:cxn modelId="{5C1DC0B0-D9A4-4805-B341-E2865EA31AAB}" type="presParOf" srcId="{31220ACC-6299-4A0A-A0DF-F24A7260381E}" destId="{2722EE34-059F-44D3-8B5C-D500527B6AB1}" srcOrd="2" destOrd="0" presId="urn:microsoft.com/office/officeart/2009/3/layout/StepUpProcess"/>
    <dgm:cxn modelId="{8A04D4F1-4AC5-4678-AE54-81EED2C7FD22}" type="presParOf" srcId="{3A21A46F-FCFA-4E4D-9E02-B3C85331FF01}" destId="{E3D3F25D-EEE1-426D-8AA0-BA30DD914C87}" srcOrd="3" destOrd="0" presId="urn:microsoft.com/office/officeart/2009/3/layout/StepUpProcess"/>
    <dgm:cxn modelId="{08A49F16-A860-4333-8FC7-8ACA78918531}" type="presParOf" srcId="{E3D3F25D-EEE1-426D-8AA0-BA30DD914C87}" destId="{802CDAF5-A041-4434-8E8C-1E4D21105F61}" srcOrd="0" destOrd="0" presId="urn:microsoft.com/office/officeart/2009/3/layout/StepUpProcess"/>
    <dgm:cxn modelId="{113DBB18-8B3F-4ECC-B0DD-A5423D43B1E9}" type="presParOf" srcId="{3A21A46F-FCFA-4E4D-9E02-B3C85331FF01}" destId="{B9081D91-0866-44DC-976E-5890C3FAECB1}" srcOrd="4" destOrd="0" presId="urn:microsoft.com/office/officeart/2009/3/layout/StepUpProcess"/>
    <dgm:cxn modelId="{AAEC0E14-AD6C-40E6-8DD2-780DA1428298}" type="presParOf" srcId="{B9081D91-0866-44DC-976E-5890C3FAECB1}" destId="{7E971638-6D57-4AE0-85B7-262EFF96260B}" srcOrd="0" destOrd="0" presId="urn:microsoft.com/office/officeart/2009/3/layout/StepUpProcess"/>
    <dgm:cxn modelId="{F9439F3E-F76B-44FF-896F-87295B9C9597}" type="presParOf" srcId="{B9081D91-0866-44DC-976E-5890C3FAECB1}" destId="{E49287D1-8AD5-4FD9-AFE7-7A8336960B1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294F33-C0DD-4E11-9907-0C25D49A444F}" type="doc">
      <dgm:prSet loTypeId="urn:microsoft.com/office/officeart/2008/layout/AccentedPicture" loCatId="picture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98AA46C-AB05-4432-A45D-A15FFD4A19FE}">
      <dgm:prSet phldrT="[Текст]" phldr="1"/>
      <dgm:spPr/>
      <dgm:t>
        <a:bodyPr/>
        <a:lstStyle/>
        <a:p>
          <a:endParaRPr lang="ru-RU"/>
        </a:p>
      </dgm:t>
    </dgm:pt>
    <dgm:pt modelId="{78029F0E-6E4B-4742-ACBC-79370C7785F6}" type="parTrans" cxnId="{CE43519E-5A27-47BE-9FFB-386B4CD2BB65}">
      <dgm:prSet/>
      <dgm:spPr/>
      <dgm:t>
        <a:bodyPr/>
        <a:lstStyle/>
        <a:p>
          <a:endParaRPr lang="ru-RU"/>
        </a:p>
      </dgm:t>
    </dgm:pt>
    <dgm:pt modelId="{9741315D-8DCE-431F-B7D4-F2D6319F9AB6}" type="sibTrans" cxnId="{CE43519E-5A27-47BE-9FFB-386B4CD2BB65}">
      <dgm:prSet/>
      <dgm:spPr/>
      <dgm:t>
        <a:bodyPr/>
        <a:lstStyle/>
        <a:p>
          <a:endParaRPr lang="ru-RU"/>
        </a:p>
      </dgm:t>
    </dgm:pt>
    <dgm:pt modelId="{00282F55-BF5C-4646-AB7F-7CA66BBD86FD}">
      <dgm:prSet phldrT="[Текст]" phldr="1"/>
      <dgm:spPr/>
      <dgm:t>
        <a:bodyPr/>
        <a:lstStyle/>
        <a:p>
          <a:endParaRPr lang="ru-RU"/>
        </a:p>
      </dgm:t>
    </dgm:pt>
    <dgm:pt modelId="{6D4019AE-A389-406C-84D5-6F1C67F273F3}" type="parTrans" cxnId="{2D80C6AA-2672-4683-88A3-93F29BED34A9}">
      <dgm:prSet/>
      <dgm:spPr/>
      <dgm:t>
        <a:bodyPr/>
        <a:lstStyle/>
        <a:p>
          <a:endParaRPr lang="ru-RU"/>
        </a:p>
      </dgm:t>
    </dgm:pt>
    <dgm:pt modelId="{542A9979-514F-40C8-BD87-812570A74E33}" type="sibTrans" cxnId="{2D80C6AA-2672-4683-88A3-93F29BED34A9}">
      <dgm:prSet/>
      <dgm:spPr/>
      <dgm:t>
        <a:bodyPr/>
        <a:lstStyle/>
        <a:p>
          <a:endParaRPr lang="ru-RU"/>
        </a:p>
      </dgm:t>
    </dgm:pt>
    <dgm:pt modelId="{00FCBBA6-90EE-42ED-82C9-D8F2277D34BB}">
      <dgm:prSet phldrT="[Текст]"/>
      <dgm:spPr/>
      <dgm:t>
        <a:bodyPr/>
        <a:lstStyle/>
        <a:p>
          <a:endParaRPr lang="ru-RU" dirty="0"/>
        </a:p>
      </dgm:t>
    </dgm:pt>
    <dgm:pt modelId="{127F0AC7-1512-4DC9-856E-E59C887116FB}" type="sibTrans" cxnId="{6C114BFD-D402-49F0-A5E9-808E50463F6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B3255398-1CA4-4D15-A35C-141778CF8183}" type="parTrans" cxnId="{6C114BFD-D402-49F0-A5E9-808E50463F6A}">
      <dgm:prSet/>
      <dgm:spPr/>
      <dgm:t>
        <a:bodyPr/>
        <a:lstStyle/>
        <a:p>
          <a:endParaRPr lang="ru-RU"/>
        </a:p>
      </dgm:t>
    </dgm:pt>
    <dgm:pt modelId="{62BB6228-A334-4F90-8ACC-760608551E2A}">
      <dgm:prSet phldrT="[Текст]" phldr="1"/>
      <dgm:spPr/>
      <dgm:t>
        <a:bodyPr/>
        <a:lstStyle/>
        <a:p>
          <a:endParaRPr lang="ru-RU" dirty="0"/>
        </a:p>
      </dgm:t>
    </dgm:pt>
    <dgm:pt modelId="{27053E28-3ABF-4B6D-965D-C3CF78CF81A7}" type="sibTrans" cxnId="{36EEC849-6DD5-4E33-B920-6BF1C633B17C}">
      <dgm:prSet/>
      <dgm:spPr/>
      <dgm:t>
        <a:bodyPr/>
        <a:lstStyle/>
        <a:p>
          <a:endParaRPr lang="ru-RU"/>
        </a:p>
      </dgm:t>
    </dgm:pt>
    <dgm:pt modelId="{F0C714FE-3DB2-43C4-B3C2-BF6FEA63281C}" type="parTrans" cxnId="{36EEC849-6DD5-4E33-B920-6BF1C633B17C}">
      <dgm:prSet/>
      <dgm:spPr/>
      <dgm:t>
        <a:bodyPr/>
        <a:lstStyle/>
        <a:p>
          <a:endParaRPr lang="ru-RU"/>
        </a:p>
      </dgm:t>
    </dgm:pt>
    <dgm:pt modelId="{A26A629C-F2FD-433A-A49F-AAECF9133171}" type="pres">
      <dgm:prSet presAssocID="{1E294F33-C0DD-4E11-9907-0C25D49A444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772623A-1E4D-4B01-A3E7-A1D5C9E8F364}" type="pres">
      <dgm:prSet presAssocID="{127F0AC7-1512-4DC9-856E-E59C887116FB}" presName="picture_1" presStyleLbl="bgImgPlace1" presStyleIdx="0" presStyleCnt="1" custScaleX="161989" custScaleY="92519" custLinFactNeighborX="-2321" custLinFactNeighborY="-6241"/>
      <dgm:spPr/>
      <dgm:t>
        <a:bodyPr/>
        <a:lstStyle/>
        <a:p>
          <a:endParaRPr lang="ru-RU"/>
        </a:p>
      </dgm:t>
    </dgm:pt>
    <dgm:pt modelId="{887943AD-8414-4772-91FE-D6525BA23147}" type="pres">
      <dgm:prSet presAssocID="{00FCBBA6-90EE-42ED-82C9-D8F2277D34BB}" presName="text_1" presStyleLbl="node1" presStyleIdx="0" presStyleCnt="0" custFlipVert="1" custScaleY="23343" custLinFactNeighborX="-23217" custLinFactNeighborY="28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BEC2A-63B4-414B-97CB-F68773F47EA0}" type="pres">
      <dgm:prSet presAssocID="{1E294F33-C0DD-4E11-9907-0C25D49A444F}" presName="linV" presStyleCnt="0"/>
      <dgm:spPr/>
    </dgm:pt>
    <dgm:pt modelId="{1C757097-5B1D-4500-85C8-6DF975661B0E}" type="pres">
      <dgm:prSet presAssocID="{62BB6228-A334-4F90-8ACC-760608551E2A}" presName="pair" presStyleCnt="0"/>
      <dgm:spPr/>
    </dgm:pt>
    <dgm:pt modelId="{B0A2A4C4-80BA-4D20-8F22-2C19869FF7C5}" type="pres">
      <dgm:prSet presAssocID="{62BB6228-A334-4F90-8ACC-760608551E2A}" presName="spaceH" presStyleLbl="node1" presStyleIdx="0" presStyleCnt="0"/>
      <dgm:spPr/>
    </dgm:pt>
    <dgm:pt modelId="{EE9B84C5-33BE-4DFA-95F4-09D948C6A120}" type="pres">
      <dgm:prSet presAssocID="{62BB6228-A334-4F90-8ACC-760608551E2A}" presName="desPictures" presStyleLbl="alignImgPlace1" presStyleIdx="0" presStyleCnt="3" custLinFactX="9794" custLinFactNeighborX="100000" custLinFactNeighborY="-213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791BF9F3-2E47-4BC8-BDAB-67706BFF45B2}" type="pres">
      <dgm:prSet presAssocID="{62BB6228-A334-4F90-8ACC-760608551E2A}" presName="desTextWrapper" presStyleCnt="0"/>
      <dgm:spPr/>
    </dgm:pt>
    <dgm:pt modelId="{AD8679CE-8447-43B5-9037-9DEEEAA0EBE6}" type="pres">
      <dgm:prSet presAssocID="{62BB6228-A334-4F90-8ACC-760608551E2A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8EAFB-5B2C-456F-8AB5-66EC57F4D4BD}" type="pres">
      <dgm:prSet presAssocID="{27053E28-3ABF-4B6D-965D-C3CF78CF81A7}" presName="spaceV" presStyleCnt="0"/>
      <dgm:spPr/>
    </dgm:pt>
    <dgm:pt modelId="{C6BE3C7E-92F7-4B7B-BF63-0872070F166B}" type="pres">
      <dgm:prSet presAssocID="{F98AA46C-AB05-4432-A45D-A15FFD4A19FE}" presName="pair" presStyleCnt="0"/>
      <dgm:spPr/>
    </dgm:pt>
    <dgm:pt modelId="{049D76C3-4D7A-45A8-8412-56F04CAE1B55}" type="pres">
      <dgm:prSet presAssocID="{F98AA46C-AB05-4432-A45D-A15FFD4A19FE}" presName="spaceH" presStyleLbl="node1" presStyleIdx="0" presStyleCnt="0"/>
      <dgm:spPr/>
    </dgm:pt>
    <dgm:pt modelId="{89EF360F-707F-4407-BAFC-30EE572C773E}" type="pres">
      <dgm:prSet presAssocID="{F98AA46C-AB05-4432-A45D-A15FFD4A19FE}" presName="desPictures" presStyleLbl="alignImgPlace1" presStyleIdx="1" presStyleCnt="3" custLinFactX="9794" custLinFactNeighborX="100000" custLinFactNeighborY="2368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76AD6866-BF5B-4314-977C-13FC06253138}" type="pres">
      <dgm:prSet presAssocID="{F98AA46C-AB05-4432-A45D-A15FFD4A19FE}" presName="desTextWrapper" presStyleCnt="0"/>
      <dgm:spPr/>
    </dgm:pt>
    <dgm:pt modelId="{FA44436E-BB9F-4082-954A-EDEF1FAC3DBF}" type="pres">
      <dgm:prSet presAssocID="{F98AA46C-AB05-4432-A45D-A15FFD4A19FE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612D0-C559-4CD5-B0AB-95437A833C92}" type="pres">
      <dgm:prSet presAssocID="{9741315D-8DCE-431F-B7D4-F2D6319F9AB6}" presName="spaceV" presStyleCnt="0"/>
      <dgm:spPr/>
    </dgm:pt>
    <dgm:pt modelId="{2D409227-C814-4946-B3FF-2390901D84AA}" type="pres">
      <dgm:prSet presAssocID="{00282F55-BF5C-4646-AB7F-7CA66BBD86FD}" presName="pair" presStyleCnt="0"/>
      <dgm:spPr/>
    </dgm:pt>
    <dgm:pt modelId="{A017D41D-C719-412D-A023-9B00BADEA007}" type="pres">
      <dgm:prSet presAssocID="{00282F55-BF5C-4646-AB7F-7CA66BBD86FD}" presName="spaceH" presStyleLbl="node1" presStyleIdx="0" presStyleCnt="0"/>
      <dgm:spPr/>
    </dgm:pt>
    <dgm:pt modelId="{F512C676-8CDA-4709-9EB3-BDE6ACE58F92}" type="pres">
      <dgm:prSet presAssocID="{00282F55-BF5C-4646-AB7F-7CA66BBD86FD}" presName="desPictures" presStyleLbl="alignImgPlace1" presStyleIdx="2" presStyleCnt="3" custLinFactX="15992" custLinFactNeighborX="100000" custLinFactNeighborY="4095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2E764A5-B950-4A02-9AC4-5BCADD5CC9EE}" type="pres">
      <dgm:prSet presAssocID="{00282F55-BF5C-4646-AB7F-7CA66BBD86FD}" presName="desTextWrapper" presStyleCnt="0"/>
      <dgm:spPr/>
    </dgm:pt>
    <dgm:pt modelId="{67F92E02-8E9C-4477-B63C-BB59BF357823}" type="pres">
      <dgm:prSet presAssocID="{00282F55-BF5C-4646-AB7F-7CA66BBD86FD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859A3-013E-4A71-AE8E-0E5FE093B25F}" type="pres">
      <dgm:prSet presAssocID="{1E294F33-C0DD-4E11-9907-0C25D49A444F}" presName="maxNode" presStyleCnt="0"/>
      <dgm:spPr/>
    </dgm:pt>
    <dgm:pt modelId="{9C90037A-A4E6-401B-9ACA-992E7675A47C}" type="pres">
      <dgm:prSet presAssocID="{1E294F33-C0DD-4E11-9907-0C25D49A444F}" presName="Name33" presStyleCnt="0"/>
      <dgm:spPr/>
    </dgm:pt>
  </dgm:ptLst>
  <dgm:cxnLst>
    <dgm:cxn modelId="{5543AB22-D87B-4494-A7FF-995BEFE1ABBA}" type="presOf" srcId="{00282F55-BF5C-4646-AB7F-7CA66BBD86FD}" destId="{67F92E02-8E9C-4477-B63C-BB59BF357823}" srcOrd="0" destOrd="0" presId="urn:microsoft.com/office/officeart/2008/layout/AccentedPicture"/>
    <dgm:cxn modelId="{2D80C6AA-2672-4683-88A3-93F29BED34A9}" srcId="{1E294F33-C0DD-4E11-9907-0C25D49A444F}" destId="{00282F55-BF5C-4646-AB7F-7CA66BBD86FD}" srcOrd="3" destOrd="0" parTransId="{6D4019AE-A389-406C-84D5-6F1C67F273F3}" sibTransId="{542A9979-514F-40C8-BD87-812570A74E33}"/>
    <dgm:cxn modelId="{498FF65E-13B6-4724-9427-5BA377160454}" type="presOf" srcId="{00FCBBA6-90EE-42ED-82C9-D8F2277D34BB}" destId="{887943AD-8414-4772-91FE-D6525BA23147}" srcOrd="0" destOrd="0" presId="urn:microsoft.com/office/officeart/2008/layout/AccentedPicture"/>
    <dgm:cxn modelId="{E9D70FED-4883-482B-9A7A-67D109A600F1}" type="presOf" srcId="{127F0AC7-1512-4DC9-856E-E59C887116FB}" destId="{6772623A-1E4D-4B01-A3E7-A1D5C9E8F364}" srcOrd="0" destOrd="0" presId="urn:microsoft.com/office/officeart/2008/layout/AccentedPicture"/>
    <dgm:cxn modelId="{36EEC849-6DD5-4E33-B920-6BF1C633B17C}" srcId="{1E294F33-C0DD-4E11-9907-0C25D49A444F}" destId="{62BB6228-A334-4F90-8ACC-760608551E2A}" srcOrd="1" destOrd="0" parTransId="{F0C714FE-3DB2-43C4-B3C2-BF6FEA63281C}" sibTransId="{27053E28-3ABF-4B6D-965D-C3CF78CF81A7}"/>
    <dgm:cxn modelId="{BD8DB831-0A96-4C17-8ADA-66A67767FCB0}" type="presOf" srcId="{62BB6228-A334-4F90-8ACC-760608551E2A}" destId="{AD8679CE-8447-43B5-9037-9DEEEAA0EBE6}" srcOrd="0" destOrd="0" presId="urn:microsoft.com/office/officeart/2008/layout/AccentedPicture"/>
    <dgm:cxn modelId="{A8BDA686-4B4A-466A-BEFA-6673192BBF3C}" type="presOf" srcId="{F98AA46C-AB05-4432-A45D-A15FFD4A19FE}" destId="{FA44436E-BB9F-4082-954A-EDEF1FAC3DBF}" srcOrd="0" destOrd="0" presId="urn:microsoft.com/office/officeart/2008/layout/AccentedPicture"/>
    <dgm:cxn modelId="{CE43519E-5A27-47BE-9FFB-386B4CD2BB65}" srcId="{1E294F33-C0DD-4E11-9907-0C25D49A444F}" destId="{F98AA46C-AB05-4432-A45D-A15FFD4A19FE}" srcOrd="2" destOrd="0" parTransId="{78029F0E-6E4B-4742-ACBC-79370C7785F6}" sibTransId="{9741315D-8DCE-431F-B7D4-F2D6319F9AB6}"/>
    <dgm:cxn modelId="{BA4A7C0E-1CDA-4F2E-BA51-362174DB2FCB}" type="presOf" srcId="{1E294F33-C0DD-4E11-9907-0C25D49A444F}" destId="{A26A629C-F2FD-433A-A49F-AAECF9133171}" srcOrd="0" destOrd="0" presId="urn:microsoft.com/office/officeart/2008/layout/AccentedPicture"/>
    <dgm:cxn modelId="{6C114BFD-D402-49F0-A5E9-808E50463F6A}" srcId="{1E294F33-C0DD-4E11-9907-0C25D49A444F}" destId="{00FCBBA6-90EE-42ED-82C9-D8F2277D34BB}" srcOrd="0" destOrd="0" parTransId="{B3255398-1CA4-4D15-A35C-141778CF8183}" sibTransId="{127F0AC7-1512-4DC9-856E-E59C887116FB}"/>
    <dgm:cxn modelId="{C550C948-43CF-4643-93F2-46BAFD742552}" type="presParOf" srcId="{A26A629C-F2FD-433A-A49F-AAECF9133171}" destId="{6772623A-1E4D-4B01-A3E7-A1D5C9E8F364}" srcOrd="0" destOrd="0" presId="urn:microsoft.com/office/officeart/2008/layout/AccentedPicture"/>
    <dgm:cxn modelId="{9DD12FDA-C17B-44FB-9CF8-8BDC8FC43B13}" type="presParOf" srcId="{A26A629C-F2FD-433A-A49F-AAECF9133171}" destId="{887943AD-8414-4772-91FE-D6525BA23147}" srcOrd="1" destOrd="0" presId="urn:microsoft.com/office/officeart/2008/layout/AccentedPicture"/>
    <dgm:cxn modelId="{45E16F76-93BC-438B-B0A7-3E4CB439AB11}" type="presParOf" srcId="{A26A629C-F2FD-433A-A49F-AAECF9133171}" destId="{7A0BEC2A-63B4-414B-97CB-F68773F47EA0}" srcOrd="2" destOrd="0" presId="urn:microsoft.com/office/officeart/2008/layout/AccentedPicture"/>
    <dgm:cxn modelId="{862D31F3-FDE6-4D4F-AF84-CB51377F6E70}" type="presParOf" srcId="{7A0BEC2A-63B4-414B-97CB-F68773F47EA0}" destId="{1C757097-5B1D-4500-85C8-6DF975661B0E}" srcOrd="0" destOrd="0" presId="urn:microsoft.com/office/officeart/2008/layout/AccentedPicture"/>
    <dgm:cxn modelId="{640089CA-733B-4EC2-8F95-59BF0D9BA7DB}" type="presParOf" srcId="{1C757097-5B1D-4500-85C8-6DF975661B0E}" destId="{B0A2A4C4-80BA-4D20-8F22-2C19869FF7C5}" srcOrd="0" destOrd="0" presId="urn:microsoft.com/office/officeart/2008/layout/AccentedPicture"/>
    <dgm:cxn modelId="{AA5EC7E4-F617-42C0-9D47-EEC548A41AD6}" type="presParOf" srcId="{1C757097-5B1D-4500-85C8-6DF975661B0E}" destId="{EE9B84C5-33BE-4DFA-95F4-09D948C6A120}" srcOrd="1" destOrd="0" presId="urn:microsoft.com/office/officeart/2008/layout/AccentedPicture"/>
    <dgm:cxn modelId="{B2B215A2-90DF-452B-91CA-7BA536F039DB}" type="presParOf" srcId="{1C757097-5B1D-4500-85C8-6DF975661B0E}" destId="{791BF9F3-2E47-4BC8-BDAB-67706BFF45B2}" srcOrd="2" destOrd="0" presId="urn:microsoft.com/office/officeart/2008/layout/AccentedPicture"/>
    <dgm:cxn modelId="{93464551-374E-4273-B83A-01E2B6D0C96F}" type="presParOf" srcId="{791BF9F3-2E47-4BC8-BDAB-67706BFF45B2}" destId="{AD8679CE-8447-43B5-9037-9DEEEAA0EBE6}" srcOrd="0" destOrd="0" presId="urn:microsoft.com/office/officeart/2008/layout/AccentedPicture"/>
    <dgm:cxn modelId="{AE4BFF2B-6B84-40BD-A8C1-3A2460A67E19}" type="presParOf" srcId="{7A0BEC2A-63B4-414B-97CB-F68773F47EA0}" destId="{E138EAFB-5B2C-456F-8AB5-66EC57F4D4BD}" srcOrd="1" destOrd="0" presId="urn:microsoft.com/office/officeart/2008/layout/AccentedPicture"/>
    <dgm:cxn modelId="{0B23567A-BCD4-499D-816D-86BCCB56C1F9}" type="presParOf" srcId="{7A0BEC2A-63B4-414B-97CB-F68773F47EA0}" destId="{C6BE3C7E-92F7-4B7B-BF63-0872070F166B}" srcOrd="2" destOrd="0" presId="urn:microsoft.com/office/officeart/2008/layout/AccentedPicture"/>
    <dgm:cxn modelId="{92559EDB-76A0-4C62-9762-96406540D45C}" type="presParOf" srcId="{C6BE3C7E-92F7-4B7B-BF63-0872070F166B}" destId="{049D76C3-4D7A-45A8-8412-56F04CAE1B55}" srcOrd="0" destOrd="0" presId="urn:microsoft.com/office/officeart/2008/layout/AccentedPicture"/>
    <dgm:cxn modelId="{3E145576-92DC-453A-AEBE-69922EA0EE3C}" type="presParOf" srcId="{C6BE3C7E-92F7-4B7B-BF63-0872070F166B}" destId="{89EF360F-707F-4407-BAFC-30EE572C773E}" srcOrd="1" destOrd="0" presId="urn:microsoft.com/office/officeart/2008/layout/AccentedPicture"/>
    <dgm:cxn modelId="{82A59C7B-1779-48C6-8B47-D57FA465D7D0}" type="presParOf" srcId="{C6BE3C7E-92F7-4B7B-BF63-0872070F166B}" destId="{76AD6866-BF5B-4314-977C-13FC06253138}" srcOrd="2" destOrd="0" presId="urn:microsoft.com/office/officeart/2008/layout/AccentedPicture"/>
    <dgm:cxn modelId="{BEB5324D-7CD6-492E-BDBB-ECFA16A21EBD}" type="presParOf" srcId="{76AD6866-BF5B-4314-977C-13FC06253138}" destId="{FA44436E-BB9F-4082-954A-EDEF1FAC3DBF}" srcOrd="0" destOrd="0" presId="urn:microsoft.com/office/officeart/2008/layout/AccentedPicture"/>
    <dgm:cxn modelId="{99AEAA31-00B2-4E5B-BC69-06198C556AE7}" type="presParOf" srcId="{7A0BEC2A-63B4-414B-97CB-F68773F47EA0}" destId="{445612D0-C559-4CD5-B0AB-95437A833C92}" srcOrd="3" destOrd="0" presId="urn:microsoft.com/office/officeart/2008/layout/AccentedPicture"/>
    <dgm:cxn modelId="{25EBE4B9-B108-4B5C-98A9-8243C823168B}" type="presParOf" srcId="{7A0BEC2A-63B4-414B-97CB-F68773F47EA0}" destId="{2D409227-C814-4946-B3FF-2390901D84AA}" srcOrd="4" destOrd="0" presId="urn:microsoft.com/office/officeart/2008/layout/AccentedPicture"/>
    <dgm:cxn modelId="{18DE3DAE-C99F-4DDF-825B-24A0D2BD77D0}" type="presParOf" srcId="{2D409227-C814-4946-B3FF-2390901D84AA}" destId="{A017D41D-C719-412D-A023-9B00BADEA007}" srcOrd="0" destOrd="0" presId="urn:microsoft.com/office/officeart/2008/layout/AccentedPicture"/>
    <dgm:cxn modelId="{5B018FC9-ABB1-467A-9975-9E7AF6A132BE}" type="presParOf" srcId="{2D409227-C814-4946-B3FF-2390901D84AA}" destId="{F512C676-8CDA-4709-9EB3-BDE6ACE58F92}" srcOrd="1" destOrd="0" presId="urn:microsoft.com/office/officeart/2008/layout/AccentedPicture"/>
    <dgm:cxn modelId="{014082A9-A5BD-47F1-ACA7-6C73BA71E496}" type="presParOf" srcId="{2D409227-C814-4946-B3FF-2390901D84AA}" destId="{C2E764A5-B950-4A02-9AC4-5BCADD5CC9EE}" srcOrd="2" destOrd="0" presId="urn:microsoft.com/office/officeart/2008/layout/AccentedPicture"/>
    <dgm:cxn modelId="{5FB0EF4E-9CF6-413E-BEB0-4944DD1DEDF0}" type="presParOf" srcId="{C2E764A5-B950-4A02-9AC4-5BCADD5CC9EE}" destId="{67F92E02-8E9C-4477-B63C-BB59BF357823}" srcOrd="0" destOrd="0" presId="urn:microsoft.com/office/officeart/2008/layout/AccentedPicture"/>
    <dgm:cxn modelId="{65BD7472-7748-46E1-B506-38EA1D8458D0}" type="presParOf" srcId="{A26A629C-F2FD-433A-A49F-AAECF9133171}" destId="{BE6859A3-013E-4A71-AE8E-0E5FE093B25F}" srcOrd="3" destOrd="0" presId="urn:microsoft.com/office/officeart/2008/layout/AccentedPicture"/>
    <dgm:cxn modelId="{E1D68BCD-E40D-4850-ACA0-A247C6238578}" type="presParOf" srcId="{BE6859A3-013E-4A71-AE8E-0E5FE093B25F}" destId="{9C90037A-A4E6-401B-9ACA-992E7675A47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71F24-0F26-4074-97E1-8D1B10728278}">
      <dsp:nvSpPr>
        <dsp:cNvPr id="0" name=""/>
        <dsp:cNvSpPr/>
      </dsp:nvSpPr>
      <dsp:spPr>
        <a:xfrm rot="16200000">
          <a:off x="-670400" y="1265849"/>
          <a:ext cx="1853485" cy="3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455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/>
            </a:rPr>
            <a:t>цель</a:t>
          </a:r>
          <a:endParaRPr lang="ru-RU" sz="1700" b="1" kern="1200" dirty="0">
            <a:effectLst/>
          </a:endParaRPr>
        </a:p>
      </dsp:txBody>
      <dsp:txXfrm>
        <a:off x="-670400" y="1265849"/>
        <a:ext cx="1853485" cy="333982"/>
      </dsp:txXfrm>
    </dsp:sp>
    <dsp:sp modelId="{439EC2EB-19B3-4DC6-B96C-9FF978CA91C4}">
      <dsp:nvSpPr>
        <dsp:cNvPr id="0" name=""/>
        <dsp:cNvSpPr/>
      </dsp:nvSpPr>
      <dsp:spPr>
        <a:xfrm>
          <a:off x="363495" y="481817"/>
          <a:ext cx="1993958" cy="1853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94554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ПОДДЕРЖАНИЕ И ПОВЫШЕНИЕ ПРОФЕССИОНАЛЬНОЙ КВАЛИФИКАЦИИ ГОСУДАРСТВЕННЫХ ГРАЖДАНСКИХ СЛУЖАЩИХ</a:t>
          </a:r>
          <a:endParaRPr lang="ru-RU" sz="900" b="1" kern="1200" dirty="0"/>
        </a:p>
      </dsp:txBody>
      <dsp:txXfrm>
        <a:off x="363495" y="481817"/>
        <a:ext cx="1993958" cy="1853485"/>
      </dsp:txXfrm>
    </dsp:sp>
    <dsp:sp modelId="{A8B07F58-9D26-4E88-B5EB-822EA57CE9B1}">
      <dsp:nvSpPr>
        <dsp:cNvPr id="0" name=""/>
        <dsp:cNvSpPr/>
      </dsp:nvSpPr>
      <dsp:spPr>
        <a:xfrm>
          <a:off x="194698" y="40960"/>
          <a:ext cx="667965" cy="6679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3F9C9-2972-40C5-A2A8-7DA5E5070DF1}">
      <dsp:nvSpPr>
        <dsp:cNvPr id="0" name=""/>
        <dsp:cNvSpPr/>
      </dsp:nvSpPr>
      <dsp:spPr>
        <a:xfrm rot="16200000">
          <a:off x="1941954" y="1265849"/>
          <a:ext cx="1853485" cy="3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455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/>
            </a:rPr>
            <a:t>условия</a:t>
          </a:r>
          <a:endParaRPr lang="ru-RU" sz="1700" b="1" kern="1200" dirty="0">
            <a:effectLst/>
          </a:endParaRPr>
        </a:p>
      </dsp:txBody>
      <dsp:txXfrm>
        <a:off x="1941954" y="1265849"/>
        <a:ext cx="1853485" cy="333982"/>
      </dsp:txXfrm>
    </dsp:sp>
    <dsp:sp modelId="{3C3ED7BB-5600-4B5C-A080-51517ED73241}">
      <dsp:nvSpPr>
        <dsp:cNvPr id="0" name=""/>
        <dsp:cNvSpPr/>
      </dsp:nvSpPr>
      <dsp:spPr>
        <a:xfrm>
          <a:off x="2975850" y="481817"/>
          <a:ext cx="1993958" cy="1853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94554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ПРОХОЖДЕНИЕ ГРАЖДАНСКОЙ СЛУЖБЫ В ОРГАНАХ ГОСУДАРСТВЕННОЙ ВЛАСТИ ХАНТЫ-МАНСИЙСКОГО АВТОНОМНОГО ОКРУГА – ЮГРЫ </a:t>
          </a:r>
          <a:endParaRPr lang="ru-RU" sz="900" kern="1200" dirty="0"/>
        </a:p>
      </dsp:txBody>
      <dsp:txXfrm>
        <a:off x="2975850" y="481817"/>
        <a:ext cx="1993958" cy="1853485"/>
      </dsp:txXfrm>
    </dsp:sp>
    <dsp:sp modelId="{0CF5B395-DEDE-469B-8E7F-1F7B877F5632}">
      <dsp:nvSpPr>
        <dsp:cNvPr id="0" name=""/>
        <dsp:cNvSpPr/>
      </dsp:nvSpPr>
      <dsp:spPr>
        <a:xfrm>
          <a:off x="2807054" y="40960"/>
          <a:ext cx="667965" cy="66796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D1056-BAF6-4D4F-B2A9-4FC21DF76ED5}">
      <dsp:nvSpPr>
        <dsp:cNvPr id="0" name=""/>
        <dsp:cNvSpPr/>
      </dsp:nvSpPr>
      <dsp:spPr>
        <a:xfrm rot="16200000">
          <a:off x="4554310" y="1265849"/>
          <a:ext cx="1853485" cy="3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455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/>
            </a:rPr>
            <a:t>уникальность</a:t>
          </a:r>
          <a:endParaRPr lang="ru-RU" sz="1700" b="1" kern="1200" dirty="0">
            <a:effectLst/>
          </a:endParaRPr>
        </a:p>
      </dsp:txBody>
      <dsp:txXfrm>
        <a:off x="4554310" y="1265849"/>
        <a:ext cx="1853485" cy="333982"/>
      </dsp:txXfrm>
    </dsp:sp>
    <dsp:sp modelId="{7F3A8A48-6753-4B81-8CE9-9FDE97883AD3}">
      <dsp:nvSpPr>
        <dsp:cNvPr id="0" name=""/>
        <dsp:cNvSpPr/>
      </dsp:nvSpPr>
      <dsp:spPr>
        <a:xfrm>
          <a:off x="5588206" y="481817"/>
          <a:ext cx="1993958" cy="1853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94554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МАССОВОСТЬ МЕРОПРИЯТИЯ</a:t>
          </a: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В ДРУГИХ СУБЪЕКТАХ РОССИЙСКОЙ ФЕДЕРАЦИИ РАНЕЕ НЕ ПРОВОДИЛОСЬ ПОДОБНОГО ТЕСТИРОВАНИЯ ГРАЖДАНСКИХ СЛУЖАЩИХ УЖЕ РАБОТАЮЩИХ В ОРГАНАХ ГОСУДАРСТВЕННОЙ ВЛАСТИ</a:t>
          </a:r>
          <a:endParaRPr lang="ru-RU" sz="900" b="1" kern="1200" dirty="0"/>
        </a:p>
      </dsp:txBody>
      <dsp:txXfrm>
        <a:off x="5588206" y="481817"/>
        <a:ext cx="1993958" cy="1853485"/>
      </dsp:txXfrm>
    </dsp:sp>
    <dsp:sp modelId="{37BDA309-7C24-429E-A5E4-F5F1CA407C3D}">
      <dsp:nvSpPr>
        <dsp:cNvPr id="0" name=""/>
        <dsp:cNvSpPr/>
      </dsp:nvSpPr>
      <dsp:spPr>
        <a:xfrm>
          <a:off x="5419409" y="40960"/>
          <a:ext cx="667965" cy="66796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8C205-7791-4A1C-B7ED-B44AC31BFF1B}">
      <dsp:nvSpPr>
        <dsp:cNvPr id="0" name=""/>
        <dsp:cNvSpPr/>
      </dsp:nvSpPr>
      <dsp:spPr>
        <a:xfrm>
          <a:off x="1986" y="815468"/>
          <a:ext cx="1768028" cy="70721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/>
            <a:t>1 этап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ПОДГОТОВКА</a:t>
          </a:r>
          <a:endParaRPr lang="ru-RU" sz="1000" b="1" kern="1200" dirty="0"/>
        </a:p>
      </dsp:txBody>
      <dsp:txXfrm>
        <a:off x="355592" y="815468"/>
        <a:ext cx="1060817" cy="707211"/>
      </dsp:txXfrm>
    </dsp:sp>
    <dsp:sp modelId="{93424849-ADE2-419B-87B5-B06F3DD42A90}">
      <dsp:nvSpPr>
        <dsp:cNvPr id="0" name=""/>
        <dsp:cNvSpPr/>
      </dsp:nvSpPr>
      <dsp:spPr>
        <a:xfrm>
          <a:off x="1593212" y="815468"/>
          <a:ext cx="1768028" cy="707211"/>
        </a:xfrm>
        <a:prstGeom prst="chevron">
          <a:avLst/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/>
            <a:t>2 этап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РАЗРАБОТКА ТЕСТОВ</a:t>
          </a:r>
          <a:endParaRPr lang="ru-RU" sz="1000" b="1" kern="1200" dirty="0"/>
        </a:p>
      </dsp:txBody>
      <dsp:txXfrm>
        <a:off x="1946818" y="815468"/>
        <a:ext cx="1060817" cy="707211"/>
      </dsp:txXfrm>
    </dsp:sp>
    <dsp:sp modelId="{8B2B7ABE-564A-4E8D-B95C-74291EF088C3}">
      <dsp:nvSpPr>
        <dsp:cNvPr id="0" name=""/>
        <dsp:cNvSpPr/>
      </dsp:nvSpPr>
      <dsp:spPr>
        <a:xfrm>
          <a:off x="3184437" y="815468"/>
          <a:ext cx="1768028" cy="707211"/>
        </a:xfrm>
        <a:prstGeom prst="chevron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/>
            <a:t>3 этап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ТЕСТИРОВАНИЕ ГРАЖДАНСКИХ СЛУЖАЩИХ</a:t>
          </a:r>
          <a:endParaRPr lang="ru-RU" sz="1000" b="1" kern="1200" dirty="0"/>
        </a:p>
      </dsp:txBody>
      <dsp:txXfrm>
        <a:off x="3538043" y="815468"/>
        <a:ext cx="1060817" cy="707211"/>
      </dsp:txXfrm>
    </dsp:sp>
    <dsp:sp modelId="{CF88A737-DC1C-493C-BD00-AF1E472E0D68}">
      <dsp:nvSpPr>
        <dsp:cNvPr id="0" name=""/>
        <dsp:cNvSpPr/>
      </dsp:nvSpPr>
      <dsp:spPr>
        <a:xfrm>
          <a:off x="4775663" y="815468"/>
          <a:ext cx="1768028" cy="707211"/>
        </a:xfrm>
        <a:prstGeom prst="chevron">
          <a:avLst/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/>
            <a:t>4 этап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ПОДВЕДЕНИЕ ИТОГОВ</a:t>
          </a:r>
          <a:endParaRPr lang="ru-RU" sz="1000" b="1" kern="1200" dirty="0"/>
        </a:p>
      </dsp:txBody>
      <dsp:txXfrm>
        <a:off x="5129269" y="815468"/>
        <a:ext cx="1060817" cy="707211"/>
      </dsp:txXfrm>
    </dsp:sp>
    <dsp:sp modelId="{261D51BF-DCB5-4FFD-B013-2B376E0AAE67}">
      <dsp:nvSpPr>
        <dsp:cNvPr id="0" name=""/>
        <dsp:cNvSpPr/>
      </dsp:nvSpPr>
      <dsp:spPr>
        <a:xfrm>
          <a:off x="6366888" y="815468"/>
          <a:ext cx="1768028" cy="707211"/>
        </a:xfrm>
        <a:prstGeom prst="chevr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/>
            <a:t>5 этап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ОБУЧЕНИЕ </a:t>
          </a:r>
          <a:endParaRPr lang="ru-RU" sz="1000" b="1" kern="1200" dirty="0"/>
        </a:p>
      </dsp:txBody>
      <dsp:txXfrm>
        <a:off x="6720494" y="815468"/>
        <a:ext cx="1060817" cy="707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866F8-8A42-4046-AF46-9F0B00D5FE01}">
      <dsp:nvSpPr>
        <dsp:cNvPr id="0" name=""/>
        <dsp:cNvSpPr/>
      </dsp:nvSpPr>
      <dsp:spPr>
        <a:xfrm rot="5400000">
          <a:off x="456022" y="1262186"/>
          <a:ext cx="1358856" cy="226110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3C823-607A-4A99-B055-4B4878897568}">
      <dsp:nvSpPr>
        <dsp:cNvPr id="0" name=""/>
        <dsp:cNvSpPr/>
      </dsp:nvSpPr>
      <dsp:spPr>
        <a:xfrm>
          <a:off x="229195" y="1937769"/>
          <a:ext cx="2041339" cy="1789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29195" y="1937769"/>
        <a:ext cx="2041339" cy="1789353"/>
      </dsp:txXfrm>
    </dsp:sp>
    <dsp:sp modelId="{8257DBAD-8444-4BE0-82C9-BAAF2BAAE393}">
      <dsp:nvSpPr>
        <dsp:cNvPr id="0" name=""/>
        <dsp:cNvSpPr/>
      </dsp:nvSpPr>
      <dsp:spPr>
        <a:xfrm>
          <a:off x="1885376" y="1095720"/>
          <a:ext cx="385158" cy="385158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-8813"/>
            <a:satOff val="-3089"/>
            <a:lumOff val="6891"/>
            <a:alphaOff val="0"/>
          </a:schemeClr>
        </a:solidFill>
        <a:ln w="15875" cap="flat" cmpd="sng" algn="ctr">
          <a:solidFill>
            <a:schemeClr val="accent3">
              <a:shade val="80000"/>
              <a:hueOff val="-8813"/>
              <a:satOff val="-3089"/>
              <a:lumOff val="68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F05A3-500A-4F1C-8E75-97AEE4B978BE}">
      <dsp:nvSpPr>
        <dsp:cNvPr id="0" name=""/>
        <dsp:cNvSpPr/>
      </dsp:nvSpPr>
      <dsp:spPr>
        <a:xfrm rot="5400000">
          <a:off x="2955020" y="643806"/>
          <a:ext cx="1358856" cy="226110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-17627"/>
            <a:satOff val="-6178"/>
            <a:lumOff val="13782"/>
            <a:alphaOff val="0"/>
          </a:schemeClr>
        </a:solidFill>
        <a:ln w="15875" cap="flat" cmpd="sng" algn="ctr">
          <a:solidFill>
            <a:schemeClr val="accent3">
              <a:shade val="80000"/>
              <a:hueOff val="-17627"/>
              <a:satOff val="-6178"/>
              <a:lumOff val="1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17602-2D5F-4376-9721-09A8C01DA167}">
      <dsp:nvSpPr>
        <dsp:cNvPr id="0" name=""/>
        <dsp:cNvSpPr/>
      </dsp:nvSpPr>
      <dsp:spPr>
        <a:xfrm>
          <a:off x="2753118" y="1273940"/>
          <a:ext cx="2329821" cy="1789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dirty="0" smtClean="0">
              <a:solidFill>
                <a:schemeClr val="accent2">
                  <a:lumMod val="75000"/>
                </a:schemeClr>
              </a:solidFill>
            </a:rPr>
            <a:t>30 Вопросов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>
                  <a:lumMod val="75000"/>
                </a:schemeClr>
              </a:solidFill>
            </a:rPr>
            <a:t>НА ЗНАНИЕ                                                           ОСНОВ ЗАКОНОДАТЕЛЬСТВА РОССИЙСКОЙ ФЕДЕРАЦИИ                                                О ПРОТИВОДЕЙСТВИИ КОРРУПЦИИ </a:t>
          </a:r>
          <a:endParaRPr lang="ru-RU" sz="1200" kern="1200" dirty="0"/>
        </a:p>
      </dsp:txBody>
      <dsp:txXfrm>
        <a:off x="2753118" y="1273940"/>
        <a:ext cx="2329821" cy="1789353"/>
      </dsp:txXfrm>
    </dsp:sp>
    <dsp:sp modelId="{2722EE34-059F-44D3-8B5C-D500527B6AB1}">
      <dsp:nvSpPr>
        <dsp:cNvPr id="0" name=""/>
        <dsp:cNvSpPr/>
      </dsp:nvSpPr>
      <dsp:spPr>
        <a:xfrm>
          <a:off x="4384374" y="477341"/>
          <a:ext cx="385158" cy="385158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-26440"/>
            <a:satOff val="-9267"/>
            <a:lumOff val="20673"/>
            <a:alphaOff val="0"/>
          </a:schemeClr>
        </a:solidFill>
        <a:ln w="15875" cap="flat" cmpd="sng" algn="ctr">
          <a:solidFill>
            <a:schemeClr val="accent3">
              <a:shade val="80000"/>
              <a:hueOff val="-26440"/>
              <a:satOff val="-9267"/>
              <a:lumOff val="20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71638-6D57-4AE0-85B7-262EFF96260B}">
      <dsp:nvSpPr>
        <dsp:cNvPr id="0" name=""/>
        <dsp:cNvSpPr/>
      </dsp:nvSpPr>
      <dsp:spPr>
        <a:xfrm rot="5400000">
          <a:off x="5454018" y="25427"/>
          <a:ext cx="1358856" cy="226110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-35253"/>
            <a:satOff val="-12356"/>
            <a:lumOff val="27564"/>
            <a:alphaOff val="0"/>
          </a:schemeClr>
        </a:solidFill>
        <a:ln w="15875" cap="flat" cmpd="sng" algn="ctr">
          <a:solidFill>
            <a:schemeClr val="accent3">
              <a:shade val="80000"/>
              <a:hueOff val="-35253"/>
              <a:satOff val="-12356"/>
              <a:lumOff val="27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287D1-8AD5-4FD9-AFE7-7A8336960B1E}">
      <dsp:nvSpPr>
        <dsp:cNvPr id="0" name=""/>
        <dsp:cNvSpPr/>
      </dsp:nvSpPr>
      <dsp:spPr>
        <a:xfrm>
          <a:off x="5232088" y="764568"/>
          <a:ext cx="2041339" cy="17893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232088" y="764568"/>
        <a:ext cx="2041339" cy="1789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2623A-1E4D-4B01-A3E7-A1D5C9E8F364}">
      <dsp:nvSpPr>
        <dsp:cNvPr id="0" name=""/>
        <dsp:cNvSpPr/>
      </dsp:nvSpPr>
      <dsp:spPr>
        <a:xfrm>
          <a:off x="917831" y="360017"/>
          <a:ext cx="6650222" cy="484468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943AD-8414-4772-91FE-D6525BA23147}">
      <dsp:nvSpPr>
        <dsp:cNvPr id="0" name=""/>
        <dsp:cNvSpPr/>
      </dsp:nvSpPr>
      <dsp:spPr>
        <a:xfrm flipV="1">
          <a:off x="1715846" y="4476567"/>
          <a:ext cx="3161123" cy="73340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b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 rot="10800000">
        <a:off x="1715846" y="4476567"/>
        <a:ext cx="3161123" cy="733402"/>
      </dsp:txXfrm>
    </dsp:sp>
    <dsp:sp modelId="{EE9B84C5-33BE-4DFA-95F4-09D948C6A120}">
      <dsp:nvSpPr>
        <dsp:cNvPr id="0" name=""/>
        <dsp:cNvSpPr/>
      </dsp:nvSpPr>
      <dsp:spPr>
        <a:xfrm>
          <a:off x="7236293" y="0"/>
          <a:ext cx="1413833" cy="141383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679CE-8447-43B5-9037-9DEEEAA0EBE6}">
      <dsp:nvSpPr>
        <dsp:cNvPr id="0" name=""/>
        <dsp:cNvSpPr/>
      </dsp:nvSpPr>
      <dsp:spPr>
        <a:xfrm>
          <a:off x="7097822" y="229132"/>
          <a:ext cx="386418" cy="141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2032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7097822" y="229132"/>
        <a:ext cx="386418" cy="1413833"/>
      </dsp:txXfrm>
    </dsp:sp>
    <dsp:sp modelId="{89EF360F-707F-4407-BAFC-30EE572C773E}">
      <dsp:nvSpPr>
        <dsp:cNvPr id="0" name=""/>
        <dsp:cNvSpPr/>
      </dsp:nvSpPr>
      <dsp:spPr>
        <a:xfrm>
          <a:off x="7236293" y="2232252"/>
          <a:ext cx="1413833" cy="141383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4436E-BB9F-4082-954A-EDEF1FAC3DBF}">
      <dsp:nvSpPr>
        <dsp:cNvPr id="0" name=""/>
        <dsp:cNvSpPr/>
      </dsp:nvSpPr>
      <dsp:spPr>
        <a:xfrm>
          <a:off x="7097822" y="1897456"/>
          <a:ext cx="386418" cy="141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2032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7097822" y="1897456"/>
        <a:ext cx="386418" cy="1413833"/>
      </dsp:txXfrm>
    </dsp:sp>
    <dsp:sp modelId="{F512C676-8CDA-4709-9EB3-BDE6ACE58F92}">
      <dsp:nvSpPr>
        <dsp:cNvPr id="0" name=""/>
        <dsp:cNvSpPr/>
      </dsp:nvSpPr>
      <dsp:spPr>
        <a:xfrm>
          <a:off x="7262622" y="4144844"/>
          <a:ext cx="1413833" cy="141383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92E02-8E9C-4477-B63C-BB59BF357823}">
      <dsp:nvSpPr>
        <dsp:cNvPr id="0" name=""/>
        <dsp:cNvSpPr/>
      </dsp:nvSpPr>
      <dsp:spPr>
        <a:xfrm>
          <a:off x="7097822" y="3565780"/>
          <a:ext cx="386418" cy="141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2032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7097822" y="3565780"/>
        <a:ext cx="386418" cy="1413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A5F58-6135-432F-8068-103F0A1606B9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0358-F6F8-4071-9CA1-870D591C7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4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0358-F6F8-4071-9CA1-870D591C78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9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204864"/>
            <a:ext cx="3672408" cy="3286336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 smtClean="0"/>
              <a:t>ОЦЕНКА УРОВНЯ БАЗОВЫХ ЗНАНИЙ ГОСУДАРСТВЕННЫХ ГРАЖДАНСКИХ СЛУЖАЩИХ ХАНТЫ-МАНСИЙСКОГО АВТОНОМНОГО ОКРУГА – ЮГРЫ ПОСРЕДСТВОМ ТЕСТИРОВАНИЯ НА ЗНАНИЕ ГОСУДАРСТВЕННОГО ЯЗЫКА РОССИЙСКОЙ ФЕДЕРАЦИИ, ПСИХОЛОГИИ ОБЩЕНИЯ И ЗАКОНОДАТЕЛЬСТВА О ПРОТИВОДЕЙСТВИИ КОРРУПЦИИ НА ГОСУДАРСТВЕННОЙ ГРАЖДАНСКОЙ СЛУЖБЕ</a:t>
            </a:r>
            <a:endParaRPr lang="ru-RU" sz="1500" b="1" dirty="0"/>
          </a:p>
        </p:txBody>
      </p:sp>
      <p:pic>
        <p:nvPicPr>
          <p:cNvPr id="4" name="Picture 6" descr="http://www.hrono.ru/heraldicum/russia/subjects/images/k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69" y="263066"/>
            <a:ext cx="936104" cy="10839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40654" y="374134"/>
            <a:ext cx="3403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Управление государственной </a:t>
            </a:r>
          </a:p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гражданской и муниципальной службы </a:t>
            </a:r>
          </a:p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Департамента государственной </a:t>
            </a:r>
          </a:p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гражданской службы и кадровой политики </a:t>
            </a:r>
          </a:p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Ханты-Мансийского автономного округа – Югры </a:t>
            </a:r>
            <a:endParaRPr lang="ru-RU" sz="1000" b="1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20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homeexpediters.com/wp-content/uploads/2013/08/shutterstock_103332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18"/>
            <a:ext cx="8208912" cy="546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1211" y="52292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8493" y="489064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450912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07707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3738518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0781" y="3304758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2955018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2549" y="5383088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1158" y="4664545"/>
            <a:ext cx="4281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коммуникативная компетентность</a:t>
            </a:r>
            <a:endParaRPr lang="ru-RU" sz="1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9934" y="5059923"/>
            <a:ext cx="4107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о противодействии коррупции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3578" y="4479109"/>
            <a:ext cx="2568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 общения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8026" y="4124473"/>
            <a:ext cx="137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деловое общение</a:t>
            </a:r>
            <a:endParaRPr lang="ru-RU" sz="1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5592162" y="4324453"/>
            <a:ext cx="155448" cy="586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13275" y="3905779"/>
            <a:ext cx="2568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РФ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87888" y="3412479"/>
            <a:ext cx="327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о государственной гражданской службе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00010" y="2989189"/>
            <a:ext cx="2776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Информационно-коммуникационные технологии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9321241">
            <a:off x="3169622" y="1745383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82859" y="2564904"/>
            <a:ext cx="0" cy="1014845"/>
          </a:xfrm>
          <a:prstGeom prst="line">
            <a:avLst/>
          </a:prstGeom>
          <a:ln w="19050">
            <a:solidFill>
              <a:schemeClr val="tx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87875" y="2109367"/>
            <a:ext cx="0" cy="1091014"/>
          </a:xfrm>
          <a:prstGeom prst="line">
            <a:avLst/>
          </a:prstGeom>
          <a:ln w="19050">
            <a:solidFill>
              <a:schemeClr val="tx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87480" y="1628800"/>
            <a:ext cx="0" cy="1213513"/>
          </a:xfrm>
          <a:prstGeom prst="line">
            <a:avLst/>
          </a:prstGeom>
          <a:ln w="19050">
            <a:solidFill>
              <a:schemeClr val="tx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9220"/>
          <p:cNvSpPr txBox="1"/>
          <p:nvPr/>
        </p:nvSpPr>
        <p:spPr>
          <a:xfrm>
            <a:off x="7394939" y="1521961"/>
            <a:ext cx="124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реализации </a:t>
            </a:r>
          </a:p>
          <a:p>
            <a:pPr algn="r"/>
            <a:r>
              <a:rPr lang="ru-RU" sz="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кадровой </a:t>
            </a:r>
          </a:p>
          <a:p>
            <a:pPr algn="r"/>
            <a:r>
              <a:rPr lang="ru-RU" sz="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</a:t>
            </a:r>
            <a:endParaRPr lang="ru-RU" sz="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TextBox 9221"/>
          <p:cNvSpPr txBox="1"/>
          <p:nvPr/>
        </p:nvSpPr>
        <p:spPr>
          <a:xfrm>
            <a:off x="6012160" y="1060296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ВЫСОКОПРОФЕССИОНАЛЬНЫЙ ГРАЖДАНСКИЙ СЛУЖАЩИЙ</a:t>
            </a:r>
            <a:endParaRPr lang="ru-RU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3" name="TextBox 9222"/>
          <p:cNvSpPr txBox="1"/>
          <p:nvPr/>
        </p:nvSpPr>
        <p:spPr>
          <a:xfrm>
            <a:off x="585395" y="383187"/>
            <a:ext cx="3134560" cy="1292662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УРОВНЯ БАЗОВЫХ ЗНАНИЙ ГОСУДАРСТВЕННЫХ ГРАЖДАНСКИХ СЛУЖАЩИХ, НЕОБХОДИМОГО ДЛЯ ЗАМЕЩЕНИЯ ДОЛЖНОСТЕЙ ГОСУДАРСТВЕННОЙ ГРАЖДАНСКОЙ СЛУЖБЫ</a:t>
            </a:r>
            <a:endParaRPr lang="ru-RU" sz="1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226" name="Прямая со стрелкой 9225"/>
          <p:cNvCxnSpPr/>
          <p:nvPr/>
        </p:nvCxnSpPr>
        <p:spPr>
          <a:xfrm>
            <a:off x="1839878" y="3060191"/>
            <a:ext cx="468175" cy="1"/>
          </a:xfrm>
          <a:prstGeom prst="straightConnector1">
            <a:avLst/>
          </a:prstGeom>
          <a:ln w="381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Прямая соединительная линия 9227"/>
          <p:cNvCxnSpPr/>
          <p:nvPr/>
        </p:nvCxnSpPr>
        <p:spPr>
          <a:xfrm>
            <a:off x="1835696" y="1675849"/>
            <a:ext cx="0" cy="1384342"/>
          </a:xfrm>
          <a:prstGeom prst="line">
            <a:avLst/>
          </a:prstGeom>
          <a:ln w="381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8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62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136608"/>
              </p:ext>
            </p:extLst>
          </p:nvPr>
        </p:nvGraphicFramePr>
        <p:xfrm>
          <a:off x="539552" y="836713"/>
          <a:ext cx="7776864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вал 1"/>
          <p:cNvSpPr/>
          <p:nvPr/>
        </p:nvSpPr>
        <p:spPr>
          <a:xfrm>
            <a:off x="1822051" y="4043784"/>
            <a:ext cx="1512168" cy="1512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реализуется с 2016 года</a:t>
            </a:r>
            <a:endParaRPr lang="ru-RU" sz="1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556" y="364681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Кадровая практика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углом вверх 4"/>
          <p:cNvSpPr/>
          <p:nvPr/>
        </p:nvSpPr>
        <p:spPr>
          <a:xfrm rot="5400000">
            <a:off x="971950" y="4162365"/>
            <a:ext cx="968682" cy="731520"/>
          </a:xfrm>
          <a:prstGeom prst="bentUp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373080" y="4653136"/>
            <a:ext cx="978408" cy="396044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qiqru.org/media/npict/0908/original/trexmernye_chelovechki_3d_humans_39615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97790"/>
            <a:ext cx="1872208" cy="14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93780" y="5555952"/>
            <a:ext cx="243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ОХВАЧЕНО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3312</a:t>
            </a:r>
            <a:r>
              <a:rPr lang="ru-RU" sz="1000" b="1" dirty="0" smtClean="0">
                <a:solidFill>
                  <a:srgbClr val="C00000"/>
                </a:solidFill>
              </a:rPr>
              <a:t> ГРАЖДАНСКИХ СЛУЖАЩИХ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4215092"/>
            <a:ext cx="191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chemeClr val="tx1">
                    <a:lumMod val="75000"/>
                  </a:schemeClr>
                </a:solidFill>
              </a:rPr>
              <a:t>ПЕРСПЕКТИВА: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</a:rPr>
              <a:t>кадровая практика 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</a:rPr>
              <a:t>будет положена в основу тестирования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</a:rPr>
              <a:t>по различным направлениям</a:t>
            </a:r>
            <a:endParaRPr lang="ru-RU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10800000" flipH="1">
            <a:off x="5796136" y="3423995"/>
            <a:ext cx="1584176" cy="731520"/>
          </a:xfrm>
          <a:prstGeom prst="bentUpArrow">
            <a:avLst>
              <a:gd name="adj1" fmla="val 27577"/>
              <a:gd name="adj2" fmla="val 25000"/>
              <a:gd name="adj3" fmla="val 25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Фигура, имеющая форму буквы L 12"/>
          <p:cNvSpPr/>
          <p:nvPr/>
        </p:nvSpPr>
        <p:spPr>
          <a:xfrm rot="5400000">
            <a:off x="5277583" y="3382630"/>
            <a:ext cx="648070" cy="730800"/>
          </a:xfrm>
          <a:prstGeom prst="corner">
            <a:avLst>
              <a:gd name="adj1" fmla="val 29635"/>
              <a:gd name="adj2" fmla="val 3109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2864"/>
            <a:ext cx="2160408" cy="305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ДОКУМЕНТЫ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125682" cy="303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84" y="2580366"/>
            <a:ext cx="2233315" cy="318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995936" y="3256872"/>
            <a:ext cx="690376" cy="48463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BembelSV\Desktop\Новый точечный рисунок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29127"/>
            <a:ext cx="2304256" cy="310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2430"/>
            <a:ext cx="2214470" cy="3158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2761" y="4509120"/>
            <a:ext cx="1872208" cy="594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6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168760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ТЕСТИРОВАНИЯ</a:t>
            </a:r>
            <a:endParaRPr lang="ru-RU" sz="27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150909"/>
              </p:ext>
            </p:extLst>
          </p:nvPr>
        </p:nvGraphicFramePr>
        <p:xfrm>
          <a:off x="179512" y="908720"/>
          <a:ext cx="4320480" cy="349808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295923"/>
                <a:gridCol w="1864317"/>
                <a:gridCol w="1450024"/>
                <a:gridCol w="710216"/>
              </a:tblGrid>
              <a:tr h="5375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№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п/п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наименование органа государственной власти автономного округа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 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количество гражданских служащих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с местом работы в г. Ханты-Мансийске (по штату)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дата проведения тестирования</a:t>
                      </a:r>
                      <a:endParaRPr lang="ru-RU" sz="800" kern="1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99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1.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</a:rPr>
                        <a:t>Департамент государственной гражданской службы и кадровой политики Ханты-Мансийского автономного округа – Югры</a:t>
                      </a:r>
                      <a:endParaRPr lang="ru-RU" sz="7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</a:rPr>
                        <a:t>34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01.06.2016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10.30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99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</a:rPr>
                        <a:t>2.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</a:rPr>
                        <a:t>Служба государственной охраны объектов культурного наследия Ханты-Мансийского автономного округа – Югры</a:t>
                      </a:r>
                      <a:endParaRPr lang="ru-RU" sz="7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7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</a:rPr>
                        <a:t>3.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</a:rPr>
                        <a:t>Служба по делам архивов Ханты-Мансийского автономного округа – Югры</a:t>
                      </a:r>
                      <a:endParaRPr lang="ru-RU" sz="7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</a:rPr>
                        <a:t>18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7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4.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</a:rPr>
                        <a:t>Департамент проектного управления Ханты-Мансийского автономного округа – Югры</a:t>
                      </a:r>
                      <a:endParaRPr lang="ru-RU" sz="7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</a:rPr>
                        <a:t>20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7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5.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</a:rPr>
                        <a:t>Служба по контролю и надзору в сфере здравоохранения Ханты-Мансийского автономного округа – Югры</a:t>
                      </a:r>
                      <a:endParaRPr lang="ru-RU" sz="7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23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.30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7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</a:rPr>
                        <a:t>6.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</a:rPr>
                        <a:t>Департамент физической культуры и спорта Ханты-Мансийского автономного округа – Югры</a:t>
                      </a:r>
                      <a:endParaRPr lang="ru-RU" sz="7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23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8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</a:rPr>
                        <a:t>7.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</a:rPr>
                        <a:t>Служба контроля Ханты-Мансийского автономного округа – Югры</a:t>
                      </a:r>
                      <a:endParaRPr lang="ru-RU" sz="7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28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84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</a:rPr>
                        <a:t>8.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</a:rPr>
                        <a:t>Служба по контролю и надзору в сфере образования Ханты-Мансийского автономного округа – Югры</a:t>
                      </a:r>
                      <a:endParaRPr lang="ru-RU" sz="7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</a:rPr>
                        <a:t>36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69598"/>
              </p:ext>
            </p:extLst>
          </p:nvPr>
        </p:nvGraphicFramePr>
        <p:xfrm>
          <a:off x="1259632" y="1772816"/>
          <a:ext cx="4824536" cy="40324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562863"/>
                <a:gridCol w="1849405"/>
                <a:gridCol w="1404156"/>
                <a:gridCol w="1008112"/>
              </a:tblGrid>
              <a:tr h="55794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№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п/п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наименование органа государственной власти автономного округа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 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количество гражданских служащих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с местом работы в г. Ханты-Мансийске (по штату)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дата проведения тестирования</a:t>
                      </a:r>
                      <a:endParaRPr lang="ru-RU" sz="800" kern="1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488">
                <a:tc row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Аппарат Губернатора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345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06.06.2016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06.06.2016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07.06.2016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07.06.2016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19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строительства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Ветеринарная служба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информационных технологий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труда и занятости населения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68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Счетная палата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hangingPunct="0"/>
                      <a:endParaRPr lang="ru-RU" sz="800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/>
                      <a:endParaRPr lang="ru-RU" sz="800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/>
                      <a:r>
                        <a:rPr lang="ru-RU" sz="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15.06.2016</a:t>
                      </a:r>
                    </a:p>
                    <a:p>
                      <a:pPr algn="ctr"/>
                      <a:r>
                        <a:rPr lang="ru-RU" sz="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14.30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внутренней политики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100" kern="1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457706"/>
              </p:ext>
            </p:extLst>
          </p:nvPr>
        </p:nvGraphicFramePr>
        <p:xfrm>
          <a:off x="2123728" y="2636912"/>
          <a:ext cx="4824536" cy="4124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562863"/>
                <a:gridCol w="1849405"/>
                <a:gridCol w="1404156"/>
                <a:gridCol w="1008112"/>
              </a:tblGrid>
              <a:tr h="55794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№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п/п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наименование органа государственной власти автономного округа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 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количество гражданских служащих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с местом работы в г. Ханты-Мансийске (по штату)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дата проведения тестирования</a:t>
                      </a:r>
                      <a:endParaRPr lang="ru-RU" sz="800" kern="1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по управлению государственным имуществом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Региональная служба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тарифам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образования и молодёжной политики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19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Служба жилищного и строительного надзора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68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14.3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Служба государственного надзора за техническим состоянием самоходных машин и других видов техники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637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здравоохранения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145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финансов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91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15095"/>
              </p:ext>
            </p:extLst>
          </p:nvPr>
        </p:nvGraphicFramePr>
        <p:xfrm>
          <a:off x="3563888" y="836712"/>
          <a:ext cx="4824536" cy="4387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562863"/>
                <a:gridCol w="1849405"/>
                <a:gridCol w="1404156"/>
                <a:gridCol w="1008112"/>
              </a:tblGrid>
              <a:tr h="32156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п/п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наименование органа государственной власти автономного округа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 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количество гражданских служащих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с местом работы в г. Ханты-Мансийске (по штату)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дата проведения тестирования</a:t>
                      </a:r>
                      <a:endParaRPr lang="ru-RU" sz="800" kern="1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Служба по контролю и надзору в сфере охраны окружающей среды, объектов животного мира и лесных отношений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Избирательная комиссия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природных ресурсов и несырьевого сектора экономики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19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социального развития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09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экономического развития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158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культуры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жилищно-коммунального комплекса и энергетики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100" kern="1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по недропользованию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hangingPunct="0"/>
                      <a:r>
                        <a:rPr lang="ru-RU" sz="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</a:p>
                    <a:p>
                      <a:pPr algn="ctr"/>
                      <a:r>
                        <a:rPr lang="ru-RU" sz="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8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.30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государственного заказа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  <a:endParaRPr lang="ru-RU" sz="800" kern="15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100" kern="1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315810"/>
              </p:ext>
            </p:extLst>
          </p:nvPr>
        </p:nvGraphicFramePr>
        <p:xfrm>
          <a:off x="4319464" y="2132856"/>
          <a:ext cx="4824536" cy="36747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562863"/>
                <a:gridCol w="1849405"/>
                <a:gridCol w="1404156"/>
                <a:gridCol w="1008112"/>
              </a:tblGrid>
              <a:tr h="62178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п/п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наименование органа государственной власти автономного округа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 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количество гражданских служащих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с местом работы в г. Ханты-Мансийске (по штату)</a:t>
                      </a:r>
                      <a:endParaRPr lang="ru-RU" sz="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  <a:latin typeface="+mn-lt"/>
                        </a:rPr>
                        <a:t>дата проведения тестирования</a:t>
                      </a:r>
                      <a:endParaRPr lang="ru-RU" sz="800" kern="1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43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дорожного хозяйства и транспорта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3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гражданской защиты населения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53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3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Департамент общественных и внешних связей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639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Дума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b="1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142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kern="15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.06.2016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Руководители органов государственной власти Ханты-Мансийского автономного округа – Югры и их заместители, советники (помощники) Губернатора Ханты-Мансийского автономного округа – Югры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отдельному списку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согласованию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7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7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Государственные гражданские служащие Ханты-Мансийского автономного округа – Югры, по объективным причинам не прошедшие тестирование в дни, установленные Графиком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отдельному списку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согласованию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/>
          <p:cNvSpPr/>
          <p:nvPr/>
        </p:nvSpPr>
        <p:spPr>
          <a:xfrm rot="5400000">
            <a:off x="5656856" y="3604197"/>
            <a:ext cx="4471452" cy="448477"/>
          </a:xfrm>
          <a:prstGeom prst="rightArrow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550151" y="3133505"/>
            <a:ext cx="3454880" cy="448477"/>
          </a:xfrm>
          <a:prstGeom prst="rightArrow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3386591" y="2790312"/>
            <a:ext cx="2823025" cy="448477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939941" y="2358625"/>
            <a:ext cx="1980306" cy="448477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09715"/>
              </p:ext>
            </p:extLst>
          </p:nvPr>
        </p:nvGraphicFramePr>
        <p:xfrm>
          <a:off x="539552" y="10733"/>
          <a:ext cx="8136904" cy="233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444" y="2143365"/>
            <a:ext cx="4036293" cy="1015663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2"/>
                </a:solidFill>
              </a:rPr>
              <a:t>Формирование графика тестирования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2"/>
                </a:solidFill>
              </a:rPr>
              <a:t>Согласование с органами государственной власти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2"/>
                </a:solidFill>
              </a:rPr>
              <a:t>Принятие приказа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2"/>
                </a:solidFill>
              </a:rPr>
              <a:t>Разработка автоматизированной программы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2"/>
                </a:solidFill>
              </a:rPr>
              <a:t>Разработка шаблона для проверки тестов на бумажных носителях</a:t>
            </a:r>
            <a:endParaRPr lang="ru-RU" sz="10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842" y="3567232"/>
            <a:ext cx="4536504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Составление вариантов тестов по русскому языку, по знанию законодательства о противодействии коррупции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Разработка блока по психологии общения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014" y="4426063"/>
            <a:ext cx="5304226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тестирования: частично на бумажных носителях, частично на компьютерах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6466" y="5085184"/>
            <a:ext cx="5787280" cy="70788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Проверка бланков ответов гражданских служащих, которые тестировались на бумажных носителях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Подготовка сводных результатов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итогов тестирования в органы государственной власти</a:t>
            </a: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3865" y="6064162"/>
            <a:ext cx="4060325" cy="40011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</a:rPr>
              <a:t>Формирование плана-графика обучения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</a:rPr>
              <a:t>Проведение семинаров, тренингов, лекций и т.д.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800580" y="1648964"/>
            <a:ext cx="540328" cy="448477"/>
          </a:xfrm>
          <a:prstGeom prst="rightArrow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superyaa.com/ters-saat-4798-39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12" y="4725144"/>
            <a:ext cx="1673032" cy="1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 rot="20727459">
            <a:off x="348766" y="1390381"/>
            <a:ext cx="8408828" cy="4159012"/>
          </a:xfrm>
          <a:prstGeom prst="ellipse">
            <a:avLst/>
          </a:prstGeom>
          <a:ln w="25400">
            <a:prstDash val="sysDot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183" y="116632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ТЕСТА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754661"/>
              </p:ext>
            </p:extLst>
          </p:nvPr>
        </p:nvGraphicFramePr>
        <p:xfrm>
          <a:off x="1042988" y="1628800"/>
          <a:ext cx="7273428" cy="42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1730" y="2343067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блок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7" y="2887942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блок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652075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блок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ya-teacher.web-box.ru/_mod_files/ce_images/50320-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1" y="404664"/>
            <a:ext cx="1512664" cy="12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01248" y="3573016"/>
            <a:ext cx="23662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cap="all" dirty="0" smtClean="0">
                <a:solidFill>
                  <a:schemeClr val="accent2">
                    <a:lumMod val="75000"/>
                  </a:schemeClr>
                </a:solidFill>
              </a:rPr>
              <a:t>30 Вопросов</a:t>
            </a:r>
          </a:p>
          <a:p>
            <a:pPr lvl="0"/>
            <a:r>
              <a:rPr lang="ru-RU" sz="1200" b="1" cap="all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1200" b="1" cap="all" dirty="0">
                <a:solidFill>
                  <a:schemeClr val="accent2">
                    <a:lumMod val="75000"/>
                  </a:schemeClr>
                </a:solidFill>
              </a:rPr>
              <a:t>знание государственного языка </a:t>
            </a:r>
          </a:p>
          <a:p>
            <a:r>
              <a:rPr lang="ru-RU" sz="1200" b="1" cap="all" dirty="0">
                <a:solidFill>
                  <a:schemeClr val="accent2">
                    <a:lumMod val="75000"/>
                  </a:schemeClr>
                </a:solidFill>
              </a:rPr>
              <a:t>Российской Федерации – русского языка</a:t>
            </a:r>
          </a:p>
          <a:p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543120"/>
            <a:ext cx="2343911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"/>
              </a:lnSpc>
              <a:spcBef>
                <a:spcPts val="42"/>
              </a:spcBef>
              <a:spcAft>
                <a:spcPts val="42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20 ВОПРОСОВ</a:t>
            </a:r>
          </a:p>
          <a:p>
            <a:pPr>
              <a:lnSpc>
                <a:spcPts val="90"/>
              </a:lnSpc>
              <a:spcBef>
                <a:spcPts val="42"/>
              </a:spcBef>
              <a:spcAft>
                <a:spcPts val="42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ПСИХОЛОГИИ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ОБЩЕНИЯ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(КОММУНИКАТИВНАЯ 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КОМПЕТЕНТНОСТЬ, 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ДЕЛОВОЕ ОБЩЕНИЕ)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6035" y="3797424"/>
            <a:ext cx="1934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612477">
            <a:off x="4184031" y="4661253"/>
            <a:ext cx="263886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Продолжительность </a:t>
            </a:r>
          </a:p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тестирования :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80 МИНУТ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104456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Автоматизированная </a:t>
            </a:r>
            <a:r>
              <a:rPr lang="ru-RU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369683"/>
              </p:ext>
            </p:extLst>
          </p:nvPr>
        </p:nvGraphicFramePr>
        <p:xfrm>
          <a:off x="0" y="908720"/>
          <a:ext cx="86764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/>
          <p:nvPr/>
        </p:nvSpPr>
        <p:spPr>
          <a:xfrm>
            <a:off x="5862714" y="4653136"/>
            <a:ext cx="1733621" cy="1584176"/>
          </a:xfrm>
          <a:prstGeom prst="ellipse">
            <a:avLst/>
          </a:prstGeom>
          <a:solidFill>
            <a:schemeClr val="lt1">
              <a:alpha val="0"/>
            </a:schemeClr>
          </a:solidFill>
          <a:ln w="28575" cmpd="sng">
            <a:solidFill>
              <a:srgbClr val="FF0000"/>
            </a:solidFill>
            <a:prstDash val="lgDash"/>
          </a:ln>
          <a:effectLst>
            <a:outerShdw blurRad="50800" dist="50800" dir="5400000" sx="127000" sy="12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ТЕСТИРОВАНИЯ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337927"/>
              </p:ext>
            </p:extLst>
          </p:nvPr>
        </p:nvGraphicFramePr>
        <p:xfrm>
          <a:off x="683568" y="1448780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2915816" y="1988840"/>
            <a:ext cx="3168352" cy="3168352"/>
          </a:xfrm>
          <a:prstGeom prst="ellipse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706963" y="2149521"/>
            <a:ext cx="432048" cy="40069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4168" y="1948885"/>
            <a:ext cx="2376264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/>
                </a:solidFill>
              </a:rPr>
              <a:t>ЗНАНИЕ ПСИХОЛОГИИ ОБЩЕНИЯ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69569" y="2259820"/>
            <a:ext cx="2626567" cy="2609339"/>
          </a:xfrm>
          <a:prstGeom prst="ellips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91880" y="2564905"/>
            <a:ext cx="2016224" cy="2016224"/>
          </a:xfrm>
          <a:prstGeom prst="ellipse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483768" y="4293096"/>
            <a:ext cx="901825" cy="40069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82927" y="4061700"/>
            <a:ext cx="1277305" cy="755196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84168" y="4816896"/>
            <a:ext cx="2376264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3"/>
                </a:solidFill>
              </a:rPr>
              <a:t>ЗНАНИЕ РУССКОГО ЯЗЫКА</a:t>
            </a:r>
            <a:endParaRPr lang="ru-RU" sz="1000" b="1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693786"/>
            <a:ext cx="23762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2"/>
                </a:solidFill>
              </a:rPr>
              <a:t>ЗНАНИЕ ЗАКОНОДАТЕЛЬСТВА О ПРОТИВОДЕЙСТВИИ КОРРУПЦИИ</a:t>
            </a:r>
            <a:endParaRPr lang="ru-RU" sz="1000" b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http://bc-arsenal.com/wp-content/uploads/2015/07/podvedenie-itogov-opros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5" y="1663254"/>
            <a:ext cx="2494352" cy="1193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04249" y="225982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34% (1126) гражданских служащих показали среднее знание психологии общения, 29% (961)- ниже среднего, 37% (1225) - выше среднего</a:t>
            </a:r>
            <a:endParaRPr lang="ru-RU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5150062"/>
            <a:ext cx="172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65000"/>
                  </a:schemeClr>
                </a:solidFill>
              </a:rPr>
              <a:t>58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% (1921) 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</a:rPr>
              <a:t>гражданских служащих показали среднее знание русского языка, 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            18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</a:rPr>
              <a:t>% 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(596)- 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</a:rPr>
              <a:t>ниже среднего, 24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% (795) 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</a:rPr>
              <a:t>- выше среднего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042" y="3862789"/>
            <a:ext cx="181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65000"/>
                  </a:schemeClr>
                </a:solidFill>
              </a:rPr>
              <a:t>76% 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(2517) гражданских 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</a:rPr>
              <a:t>служащих показали среднее знание законодательства о противодействии коррупции, 4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% (133) 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</a:rPr>
              <a:t>- ниже среднего, 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    20% (662) 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</a:rPr>
              <a:t>- выше среднего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0482" y="2856386"/>
            <a:ext cx="16390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3312</a:t>
            </a:r>
            <a:r>
              <a:rPr lang="ru-RU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ГРАЖДАНСКИХ СЛУЖАЩИХ ИЗ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36</a:t>
            </a:r>
            <a:r>
              <a:rPr lang="ru-RU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ОРГАНОВ ГОСУДАРСТВЕННОЙ ВЛАСТИ АВТОНОМНОГО ОКРУГА </a:t>
            </a:r>
            <a:endParaRPr lang="ru-RU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024744" cy="1143000"/>
          </a:xfrm>
        </p:spPr>
        <p:txBody>
          <a:bodyPr/>
          <a:lstStyle/>
          <a:p>
            <a:r>
              <a:rPr lang="ru-RU" b="1" dirty="0" smtClean="0"/>
              <a:t>ОБУЧЕНИЕ </a:t>
            </a:r>
            <a:endParaRPr lang="ru-RU" b="1" dirty="0"/>
          </a:p>
        </p:txBody>
      </p:sp>
      <p:pic>
        <p:nvPicPr>
          <p:cNvPr id="8194" name="Picture 2" descr="http://www.almaz-gk.ru/train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9" y="2524689"/>
            <a:ext cx="8283108" cy="4004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3" y="1316667"/>
            <a:ext cx="4968552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i="1" u="sng" dirty="0" smtClean="0">
                <a:solidFill>
                  <a:schemeClr val="accent2"/>
                </a:solidFill>
              </a:rPr>
              <a:t>Сформированы группы по каждому направлению: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chemeClr val="accent2"/>
                </a:solidFill>
              </a:rPr>
              <a:t>знание русского языка;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chemeClr val="accent2"/>
                </a:solidFill>
              </a:rPr>
              <a:t>знание законодательства о противодействии коррупции;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100" b="1" dirty="0" smtClean="0">
                <a:solidFill>
                  <a:schemeClr val="accent2"/>
                </a:solidFill>
              </a:rPr>
              <a:t>знание психологии общения</a:t>
            </a:r>
            <a:endParaRPr lang="ru-RU" sz="11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2976" y="1732165"/>
            <a:ext cx="158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семинары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0389" y="1755248"/>
            <a:ext cx="10759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тренинги</a:t>
            </a: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998362" y="2015094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практики</a:t>
            </a:r>
            <a:endParaRPr lang="ru-RU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7938" y="1019250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госзаказ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2976" y="1242104"/>
            <a:ext cx="1422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самообразование</a:t>
            </a:r>
            <a:endParaRPr lang="ru-RU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2537" y="1459500"/>
            <a:ext cx="286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КВАЛИФИКАЦИИ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4340" y="2077749"/>
            <a:ext cx="1120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</a:rPr>
              <a:t>конференции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997835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лекции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652121" y="764704"/>
            <a:ext cx="2977755" cy="1872207"/>
          </a:xfrm>
          <a:prstGeom prst="cloud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13648" y="2324534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ОБЛАКО ЗАДАЧ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21280033">
            <a:off x="4937003" y="2614820"/>
            <a:ext cx="2011946" cy="479539"/>
          </a:xfrm>
          <a:prstGeom prst="curvedUpArrow">
            <a:avLst>
              <a:gd name="adj1" fmla="val 25000"/>
              <a:gd name="adj2" fmla="val 86816"/>
              <a:gd name="adj3" fmla="val 30208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2">
      <a:dk1>
        <a:srgbClr val="D8D8D8"/>
      </a:dk1>
      <a:lt1>
        <a:sysClr val="window" lastClr="FFFFFF"/>
      </a:lt1>
      <a:dk2>
        <a:srgbClr val="ADAFC0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555</TotalTime>
  <Words>1235</Words>
  <Application>Microsoft Office PowerPoint</Application>
  <PresentationFormat>Экран (4:3)</PresentationFormat>
  <Paragraphs>353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ОЦЕНКА УРОВНЯ БАЗОВЫХ ЗНАНИЙ ГОСУДАРСТВЕННЫХ ГРАЖДАНСКИХ СЛУЖАЩИХ ХАНТЫ-МАНСИЙСКОГО АВТОНОМНОГО ОКРУГА – ЮГРЫ ПОСРЕДСТВОМ ТЕСТИРОВАНИЯ НА ЗНАНИЕ ГОСУДАРСТВЕННОГО ЯЗЫКА РОССИЙСКОЙ ФЕДЕРАЦИИ, ПСИХОЛОГИИ ОБЩЕНИЯ И ЗАКОНОДАТЕЛЬСТВА О ПРОТИВОДЕЙСТВИИ КОРРУПЦИИ НА ГОСУДАРСТВЕННОЙ ГРАЖДАНСКОЙ СЛУЖБЕ</vt:lpstr>
      <vt:lpstr>Презентация PowerPoint</vt:lpstr>
      <vt:lpstr>ОСНОВНЫЕ ДОКУМЕНТЫ</vt:lpstr>
      <vt:lpstr>ГРАФИК ТЕСТИРОВАНИЯ</vt:lpstr>
      <vt:lpstr>Презентация PowerPoint</vt:lpstr>
      <vt:lpstr>СТРУКТУРА ТЕСТА</vt:lpstr>
      <vt:lpstr>Автоматизированная  программа</vt:lpstr>
      <vt:lpstr>ИТОГИ ТЕСТИРОВАНИЯ</vt:lpstr>
      <vt:lpstr>ОБУЧЕНИЕ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Бембель Светлана Владимировна</dc:creator>
  <cp:lastModifiedBy>Бембель Светлана Владимировна</cp:lastModifiedBy>
  <cp:revision>101</cp:revision>
  <dcterms:created xsi:type="dcterms:W3CDTF">2016-10-14T11:04:43Z</dcterms:created>
  <dcterms:modified xsi:type="dcterms:W3CDTF">2016-10-21T09:45:48Z</dcterms:modified>
</cp:coreProperties>
</file>