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1" r:id="rId2"/>
    <p:sldId id="308" r:id="rId3"/>
    <p:sldId id="306" r:id="rId4"/>
    <p:sldId id="307" r:id="rId5"/>
    <p:sldId id="309" r:id="rId6"/>
    <p:sldId id="322" r:id="rId7"/>
    <p:sldId id="328" r:id="rId8"/>
    <p:sldId id="323" r:id="rId9"/>
    <p:sldId id="324" r:id="rId10"/>
    <p:sldId id="325" r:id="rId11"/>
    <p:sldId id="326" r:id="rId12"/>
    <p:sldId id="327" r:id="rId13"/>
    <p:sldId id="329" r:id="rId14"/>
    <p:sldId id="330" r:id="rId1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7E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00" y="-84"/>
      </p:cViewPr>
      <p:guideLst>
        <p:guide orient="horz" pos="2141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5A38D-AB06-466E-A04A-06C9660CB809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19F36-CD6A-431F-9596-F2B5F01D785A}">
      <dgm:prSet phldrT="[Текст]"/>
      <dgm:spPr/>
      <dgm:t>
        <a:bodyPr/>
        <a:lstStyle/>
        <a:p>
          <a:r>
            <a:rPr lang="ru-RU" b="1" dirty="0" smtClean="0"/>
            <a:t>Комитет по </a:t>
          </a:r>
        </a:p>
        <a:p>
          <a:r>
            <a:rPr lang="ru-RU" b="1" dirty="0" smtClean="0"/>
            <a:t>информатизации </a:t>
          </a:r>
        </a:p>
        <a:p>
          <a:r>
            <a:rPr lang="ru-RU" b="1" dirty="0" smtClean="0"/>
            <a:t>и связи</a:t>
          </a:r>
          <a:endParaRPr lang="ru-RU" b="1" dirty="0"/>
        </a:p>
      </dgm:t>
    </dgm:pt>
    <dgm:pt modelId="{4DA6C8A2-83AB-4AD6-A368-63D81B690150}" type="parTrans" cxnId="{D0E95E89-63CA-44B7-B0E8-AE1247779E84}">
      <dgm:prSet/>
      <dgm:spPr/>
      <dgm:t>
        <a:bodyPr/>
        <a:lstStyle/>
        <a:p>
          <a:endParaRPr lang="ru-RU"/>
        </a:p>
      </dgm:t>
    </dgm:pt>
    <dgm:pt modelId="{212C00A4-B750-490D-B87C-865AC7D26D46}" type="sibTrans" cxnId="{D0E95E89-63CA-44B7-B0E8-AE1247779E84}">
      <dgm:prSet/>
      <dgm:spPr/>
      <dgm:t>
        <a:bodyPr/>
        <a:lstStyle/>
        <a:p>
          <a:endParaRPr lang="ru-RU"/>
        </a:p>
      </dgm:t>
    </dgm:pt>
    <dgm:pt modelId="{C435D162-A6DC-44E5-93EC-E05A489323BD}">
      <dgm:prSet phldrT="[Текст]"/>
      <dgm:spPr/>
      <dgm:t>
        <a:bodyPr/>
        <a:lstStyle/>
        <a:p>
          <a:r>
            <a:rPr lang="ru-RU" b="1" dirty="0" smtClean="0"/>
            <a:t>Администрация </a:t>
          </a:r>
        </a:p>
        <a:p>
          <a:r>
            <a:rPr lang="ru-RU" b="1" dirty="0" smtClean="0"/>
            <a:t>Красногвардейского</a:t>
          </a:r>
        </a:p>
        <a:p>
          <a:r>
            <a:rPr lang="ru-RU" b="1" dirty="0" smtClean="0"/>
            <a:t> района</a:t>
          </a:r>
          <a:endParaRPr lang="ru-RU" b="1" dirty="0"/>
        </a:p>
      </dgm:t>
    </dgm:pt>
    <dgm:pt modelId="{39BA15EE-18FD-4D8F-ADD2-336D30A331C9}" type="parTrans" cxnId="{07E896F5-4CDB-468F-B4AB-A031928593E0}">
      <dgm:prSet/>
      <dgm:spPr/>
      <dgm:t>
        <a:bodyPr/>
        <a:lstStyle/>
        <a:p>
          <a:endParaRPr lang="ru-RU"/>
        </a:p>
      </dgm:t>
    </dgm:pt>
    <dgm:pt modelId="{9BC90F2C-54D4-43DC-BD63-0AA51BBB816E}" type="sibTrans" cxnId="{07E896F5-4CDB-468F-B4AB-A031928593E0}">
      <dgm:prSet/>
      <dgm:spPr/>
      <dgm:t>
        <a:bodyPr/>
        <a:lstStyle/>
        <a:p>
          <a:endParaRPr lang="ru-RU"/>
        </a:p>
      </dgm:t>
    </dgm:pt>
    <dgm:pt modelId="{B9DEF1BA-5B0C-46B6-9910-BA143E2AC3AE}">
      <dgm:prSet phldrT="[Текст]"/>
      <dgm:spPr/>
      <dgm:t>
        <a:bodyPr/>
        <a:lstStyle/>
        <a:p>
          <a:r>
            <a:rPr lang="ru-RU" b="1" dirty="0" smtClean="0"/>
            <a:t>Администрация</a:t>
          </a:r>
        </a:p>
        <a:p>
          <a:r>
            <a:rPr lang="ru-RU" b="1" dirty="0" smtClean="0"/>
            <a:t> Губернатора </a:t>
          </a:r>
        </a:p>
        <a:p>
          <a:r>
            <a:rPr lang="ru-RU" b="1" dirty="0" smtClean="0"/>
            <a:t>Санкт-Петербурга</a:t>
          </a:r>
          <a:endParaRPr lang="ru-RU" b="1" dirty="0"/>
        </a:p>
      </dgm:t>
    </dgm:pt>
    <dgm:pt modelId="{A2C37F9D-0486-49DC-ABF1-C3D2F2420CCF}" type="parTrans" cxnId="{9E9039EC-C128-4019-AF26-5371CDA480DF}">
      <dgm:prSet/>
      <dgm:spPr/>
      <dgm:t>
        <a:bodyPr/>
        <a:lstStyle/>
        <a:p>
          <a:endParaRPr lang="ru-RU"/>
        </a:p>
      </dgm:t>
    </dgm:pt>
    <dgm:pt modelId="{576A7D2F-8795-4E8F-A8C5-9D706BC7CF2C}" type="sibTrans" cxnId="{9E9039EC-C128-4019-AF26-5371CDA480DF}">
      <dgm:prSet/>
      <dgm:spPr/>
      <dgm:t>
        <a:bodyPr/>
        <a:lstStyle/>
        <a:p>
          <a:endParaRPr lang="ru-RU"/>
        </a:p>
      </dgm:t>
    </dgm:pt>
    <dgm:pt modelId="{DC8966F4-DBEA-471B-860C-40DCEF96FC9F}" type="pres">
      <dgm:prSet presAssocID="{6B25A38D-AB06-466E-A04A-06C9660CB8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A0128-D67F-4712-A125-BB8FB2A6DFC0}" type="pres">
      <dgm:prSet presAssocID="{93D19F36-CD6A-431F-9596-F2B5F01D785A}" presName="node" presStyleLbl="node1" presStyleIdx="0" presStyleCnt="3" custLinFactY="13707" custLinFactNeighborX="24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ABF20-A672-40C8-8ED9-52D571796CCC}" type="pres">
      <dgm:prSet presAssocID="{212C00A4-B750-490D-B87C-865AC7D26D46}" presName="sibTrans" presStyleCnt="0"/>
      <dgm:spPr/>
    </dgm:pt>
    <dgm:pt modelId="{1A99B4DF-28C5-46BA-8793-BF46D2598C80}" type="pres">
      <dgm:prSet presAssocID="{C435D162-A6DC-44E5-93EC-E05A489323BD}" presName="node" presStyleLbl="node1" presStyleIdx="1" presStyleCnt="3" custLinFactY="13707" custLinFactNeighborX="-5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F55B5-71B9-49E4-B7ED-4E9AA9D466B2}" type="pres">
      <dgm:prSet presAssocID="{9BC90F2C-54D4-43DC-BD63-0AA51BBB816E}" presName="sibTrans" presStyleCnt="0"/>
      <dgm:spPr/>
    </dgm:pt>
    <dgm:pt modelId="{ECE13088-FD45-4D1C-9EA9-37CE5BA06768}" type="pres">
      <dgm:prSet presAssocID="{B9DEF1BA-5B0C-46B6-9910-BA143E2AC3AE}" presName="node" presStyleLbl="node1" presStyleIdx="2" presStyleCnt="3" custLinFactY="-13764" custLinFactNeighborX="-21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83B9D-49E8-49BF-A500-B3B85460940B}" type="presOf" srcId="{C435D162-A6DC-44E5-93EC-E05A489323BD}" destId="{1A99B4DF-28C5-46BA-8793-BF46D2598C80}" srcOrd="0" destOrd="0" presId="urn:microsoft.com/office/officeart/2005/8/layout/default"/>
    <dgm:cxn modelId="{CEACBC0B-0453-4A05-ABAA-6C6C2DF28116}" type="presOf" srcId="{93D19F36-CD6A-431F-9596-F2B5F01D785A}" destId="{0DEA0128-D67F-4712-A125-BB8FB2A6DFC0}" srcOrd="0" destOrd="0" presId="urn:microsoft.com/office/officeart/2005/8/layout/default"/>
    <dgm:cxn modelId="{07E896F5-4CDB-468F-B4AB-A031928593E0}" srcId="{6B25A38D-AB06-466E-A04A-06C9660CB809}" destId="{C435D162-A6DC-44E5-93EC-E05A489323BD}" srcOrd="1" destOrd="0" parTransId="{39BA15EE-18FD-4D8F-ADD2-336D30A331C9}" sibTransId="{9BC90F2C-54D4-43DC-BD63-0AA51BBB816E}"/>
    <dgm:cxn modelId="{9E9039EC-C128-4019-AF26-5371CDA480DF}" srcId="{6B25A38D-AB06-466E-A04A-06C9660CB809}" destId="{B9DEF1BA-5B0C-46B6-9910-BA143E2AC3AE}" srcOrd="2" destOrd="0" parTransId="{A2C37F9D-0486-49DC-ABF1-C3D2F2420CCF}" sibTransId="{576A7D2F-8795-4E8F-A8C5-9D706BC7CF2C}"/>
    <dgm:cxn modelId="{42C91356-BE61-4AB3-82F5-E23A54F29E00}" type="presOf" srcId="{B9DEF1BA-5B0C-46B6-9910-BA143E2AC3AE}" destId="{ECE13088-FD45-4D1C-9EA9-37CE5BA06768}" srcOrd="0" destOrd="0" presId="urn:microsoft.com/office/officeart/2005/8/layout/default"/>
    <dgm:cxn modelId="{703242A5-4B69-401B-A405-3402379F0495}" type="presOf" srcId="{6B25A38D-AB06-466E-A04A-06C9660CB809}" destId="{DC8966F4-DBEA-471B-860C-40DCEF96FC9F}" srcOrd="0" destOrd="0" presId="urn:microsoft.com/office/officeart/2005/8/layout/default"/>
    <dgm:cxn modelId="{D0E95E89-63CA-44B7-B0E8-AE1247779E84}" srcId="{6B25A38D-AB06-466E-A04A-06C9660CB809}" destId="{93D19F36-CD6A-431F-9596-F2B5F01D785A}" srcOrd="0" destOrd="0" parTransId="{4DA6C8A2-83AB-4AD6-A368-63D81B690150}" sibTransId="{212C00A4-B750-490D-B87C-865AC7D26D46}"/>
    <dgm:cxn modelId="{15E3E517-6278-40F0-9DB6-AD72513759DE}" type="presParOf" srcId="{DC8966F4-DBEA-471B-860C-40DCEF96FC9F}" destId="{0DEA0128-D67F-4712-A125-BB8FB2A6DFC0}" srcOrd="0" destOrd="0" presId="urn:microsoft.com/office/officeart/2005/8/layout/default"/>
    <dgm:cxn modelId="{0A3ABDDF-C2E9-4241-BAC9-22FAC0D34C35}" type="presParOf" srcId="{DC8966F4-DBEA-471B-860C-40DCEF96FC9F}" destId="{0AEABF20-A672-40C8-8ED9-52D571796CCC}" srcOrd="1" destOrd="0" presId="urn:microsoft.com/office/officeart/2005/8/layout/default"/>
    <dgm:cxn modelId="{E5815824-04CF-4B32-9330-665DE618343A}" type="presParOf" srcId="{DC8966F4-DBEA-471B-860C-40DCEF96FC9F}" destId="{1A99B4DF-28C5-46BA-8793-BF46D2598C80}" srcOrd="2" destOrd="0" presId="urn:microsoft.com/office/officeart/2005/8/layout/default"/>
    <dgm:cxn modelId="{47B198D8-10E3-4FEB-816B-28783AF6724A}" type="presParOf" srcId="{DC8966F4-DBEA-471B-860C-40DCEF96FC9F}" destId="{5CBF55B5-71B9-49E4-B7ED-4E9AA9D466B2}" srcOrd="3" destOrd="0" presId="urn:microsoft.com/office/officeart/2005/8/layout/default"/>
    <dgm:cxn modelId="{30F22B78-B7B3-4828-BB0A-80970F3414DD}" type="presParOf" srcId="{DC8966F4-DBEA-471B-860C-40DCEF96FC9F}" destId="{ECE13088-FD45-4D1C-9EA9-37CE5BA06768}" srcOrd="4" destOrd="0" presId="urn:microsoft.com/office/officeart/2005/8/layout/default"/>
  </dgm:cxnLst>
  <dgm:bg>
    <a:gradFill flip="none" rotWithShape="1">
      <a:gsLst>
        <a:gs pos="0">
          <a:schemeClr val="accent6">
            <a:lumMod val="5000"/>
            <a:lumOff val="95000"/>
          </a:schemeClr>
        </a:gs>
        <a:gs pos="74000">
          <a:schemeClr val="accent6">
            <a:lumMod val="45000"/>
            <a:lumOff val="55000"/>
          </a:schemeClr>
        </a:gs>
        <a:gs pos="83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  <a:tileRect/>
    </a:gradFill>
  </dgm:bg>
  <dgm:whole>
    <a:ln w="34925">
      <a:gradFill flip="none" rotWithShape="1">
        <a:gsLst>
          <a:gs pos="0">
            <a:schemeClr val="accent6">
              <a:lumMod val="0"/>
              <a:lumOff val="100000"/>
            </a:schemeClr>
          </a:gs>
          <a:gs pos="35000">
            <a:schemeClr val="accent6">
              <a:lumMod val="0"/>
              <a:lumOff val="100000"/>
            </a:schemeClr>
          </a:gs>
          <a:gs pos="100000">
            <a:schemeClr val="accent6">
              <a:lumMod val="100000"/>
            </a:schemeClr>
          </a:gs>
        </a:gsLst>
        <a:path path="circle">
          <a:fillToRect l="50000" t="-80000" r="50000" b="180000"/>
        </a:path>
        <a:tileRect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4FA7D-AA82-472C-9ADA-810AF032D8E1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6E6715C1-851D-4294-A11D-2C95074899F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«пилотная зона»</a:t>
          </a:r>
          <a:endParaRPr lang="ru-RU" b="1" dirty="0">
            <a:solidFill>
              <a:schemeClr val="bg1"/>
            </a:solidFill>
          </a:endParaRPr>
        </a:p>
      </dgm:t>
    </dgm:pt>
    <dgm:pt modelId="{589A096A-0002-4B15-955C-45010EA76D22}" type="parTrans" cxnId="{7FE8917B-8372-4594-89B2-09176439E599}">
      <dgm:prSet/>
      <dgm:spPr/>
      <dgm:t>
        <a:bodyPr/>
        <a:lstStyle/>
        <a:p>
          <a:endParaRPr lang="ru-RU"/>
        </a:p>
      </dgm:t>
    </dgm:pt>
    <dgm:pt modelId="{A80B2F77-5860-48C6-9658-FFB1FF04AB2A}" type="sibTrans" cxnId="{7FE8917B-8372-4594-89B2-09176439E599}">
      <dgm:prSet/>
      <dgm:spPr/>
      <dgm:t>
        <a:bodyPr/>
        <a:lstStyle/>
        <a:p>
          <a:endParaRPr lang="ru-RU"/>
        </a:p>
      </dgm:t>
    </dgm:pt>
    <dgm:pt modelId="{D55F97EA-8567-4E69-9C73-020CCF17203A}">
      <dgm:prSet phldrT="[Текст]" custT="1"/>
      <dgm:spPr/>
      <dgm:t>
        <a:bodyPr/>
        <a:lstStyle/>
        <a:p>
          <a:pPr algn="l"/>
          <a:r>
            <a:rPr lang="ru-RU" sz="1600" b="1" dirty="0" smtClean="0"/>
            <a:t>01.12.2015 – 31.03.2016</a:t>
          </a:r>
          <a:endParaRPr lang="ru-RU" sz="1600" b="1" dirty="0"/>
        </a:p>
      </dgm:t>
    </dgm:pt>
    <dgm:pt modelId="{2C3170F9-B912-491A-BA57-4D5D083ECDD2}" type="parTrans" cxnId="{BC0CC0EA-48BE-4E9F-A1C0-23E1EBBCEE85}">
      <dgm:prSet/>
      <dgm:spPr/>
      <dgm:t>
        <a:bodyPr/>
        <a:lstStyle/>
        <a:p>
          <a:endParaRPr lang="ru-RU"/>
        </a:p>
      </dgm:t>
    </dgm:pt>
    <dgm:pt modelId="{57602CFB-9501-4D4C-AB2B-41CF8E03DD8E}" type="sibTrans" cxnId="{BC0CC0EA-48BE-4E9F-A1C0-23E1EBBCEE85}">
      <dgm:prSet/>
      <dgm:spPr/>
      <dgm:t>
        <a:bodyPr/>
        <a:lstStyle/>
        <a:p>
          <a:endParaRPr lang="ru-RU"/>
        </a:p>
      </dgm:t>
    </dgm:pt>
    <dgm:pt modelId="{C609E690-D795-434F-ABAE-A295B7DA82FA}" type="pres">
      <dgm:prSet presAssocID="{78E4FA7D-AA82-472C-9ADA-810AF032D8E1}" presName="Name0" presStyleCnt="0">
        <dgm:presLayoutVars>
          <dgm:dir/>
          <dgm:animLvl val="lvl"/>
          <dgm:resizeHandles val="exact"/>
        </dgm:presLayoutVars>
      </dgm:prSet>
      <dgm:spPr/>
    </dgm:pt>
    <dgm:pt modelId="{BA5A377F-4D9D-4B82-BC8B-7DA06B1F0C42}" type="pres">
      <dgm:prSet presAssocID="{78E4FA7D-AA82-472C-9ADA-810AF032D8E1}" presName="dummy" presStyleCnt="0"/>
      <dgm:spPr/>
    </dgm:pt>
    <dgm:pt modelId="{17959EFD-B22D-4DA5-AB2C-C806A6E0B19A}" type="pres">
      <dgm:prSet presAssocID="{78E4FA7D-AA82-472C-9ADA-810AF032D8E1}" presName="linH" presStyleCnt="0"/>
      <dgm:spPr/>
    </dgm:pt>
    <dgm:pt modelId="{13E848F2-9AE9-4A40-ABB0-D3C91FC2ADEC}" type="pres">
      <dgm:prSet presAssocID="{78E4FA7D-AA82-472C-9ADA-810AF032D8E1}" presName="padding1" presStyleCnt="0"/>
      <dgm:spPr/>
    </dgm:pt>
    <dgm:pt modelId="{81D63FA1-281B-4443-817F-390B2FF20B79}" type="pres">
      <dgm:prSet presAssocID="{6E6715C1-851D-4294-A11D-2C95074899FC}" presName="linV" presStyleCnt="0"/>
      <dgm:spPr/>
    </dgm:pt>
    <dgm:pt modelId="{F1691B8F-6C05-467C-8A69-7FCF8EFB9545}" type="pres">
      <dgm:prSet presAssocID="{6E6715C1-851D-4294-A11D-2C95074899FC}" presName="spVertical1" presStyleCnt="0"/>
      <dgm:spPr/>
    </dgm:pt>
    <dgm:pt modelId="{10638526-BFFB-44B5-8CB6-02320E20439C}" type="pres">
      <dgm:prSet presAssocID="{6E6715C1-851D-4294-A11D-2C95074899FC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79B98-4CF4-419B-8C87-B56E78591707}" type="pres">
      <dgm:prSet presAssocID="{6E6715C1-851D-4294-A11D-2C95074899FC}" presName="spVertical2" presStyleCnt="0"/>
      <dgm:spPr/>
    </dgm:pt>
    <dgm:pt modelId="{D271C8A6-0F88-4E64-8838-561448A0D56F}" type="pres">
      <dgm:prSet presAssocID="{6E6715C1-851D-4294-A11D-2C95074899FC}" presName="spVertical3" presStyleCnt="0"/>
      <dgm:spPr/>
    </dgm:pt>
    <dgm:pt modelId="{D012210B-2397-4B16-BC35-F0213F18EF76}" type="pres">
      <dgm:prSet presAssocID="{6E6715C1-851D-4294-A11D-2C95074899FC}" presName="desTx" presStyleLbl="revTx" presStyleIdx="1" presStyleCnt="2" custLinFactY="-123182" custLinFactNeighborX="-984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2BF-45D8-44DB-BD76-AC585FCA4226}" type="pres">
      <dgm:prSet presAssocID="{78E4FA7D-AA82-472C-9ADA-810AF032D8E1}" presName="padding2" presStyleCnt="0"/>
      <dgm:spPr/>
    </dgm:pt>
    <dgm:pt modelId="{3B123BE0-5C70-454A-A67F-B5657FA2CC30}" type="pres">
      <dgm:prSet presAssocID="{78E4FA7D-AA82-472C-9ADA-810AF032D8E1}" presName="negArrow" presStyleCnt="0"/>
      <dgm:spPr/>
    </dgm:pt>
    <dgm:pt modelId="{BC2DF64A-AAEB-457C-967D-2746D29BF6D4}" type="pres">
      <dgm:prSet presAssocID="{78E4FA7D-AA82-472C-9ADA-810AF032D8E1}" presName="backgroundArrow" presStyleLbl="node1" presStyleIdx="0" presStyleCnt="1"/>
      <dgm:spPr/>
    </dgm:pt>
  </dgm:ptLst>
  <dgm:cxnLst>
    <dgm:cxn modelId="{B5F0C18B-7FAC-4348-9B08-70DE9598D7FD}" type="presOf" srcId="{D55F97EA-8567-4E69-9C73-020CCF17203A}" destId="{D012210B-2397-4B16-BC35-F0213F18EF76}" srcOrd="0" destOrd="0" presId="urn:microsoft.com/office/officeart/2005/8/layout/hProcess3"/>
    <dgm:cxn modelId="{A63E2415-ED1A-4F76-BD3B-85B5565F1F76}" type="presOf" srcId="{6E6715C1-851D-4294-A11D-2C95074899FC}" destId="{10638526-BFFB-44B5-8CB6-02320E20439C}" srcOrd="0" destOrd="0" presId="urn:microsoft.com/office/officeart/2005/8/layout/hProcess3"/>
    <dgm:cxn modelId="{29316F3D-074A-464E-B38C-726DDC3E0486}" type="presOf" srcId="{78E4FA7D-AA82-472C-9ADA-810AF032D8E1}" destId="{C609E690-D795-434F-ABAE-A295B7DA82FA}" srcOrd="0" destOrd="0" presId="urn:microsoft.com/office/officeart/2005/8/layout/hProcess3"/>
    <dgm:cxn modelId="{7FE8917B-8372-4594-89B2-09176439E599}" srcId="{78E4FA7D-AA82-472C-9ADA-810AF032D8E1}" destId="{6E6715C1-851D-4294-A11D-2C95074899FC}" srcOrd="0" destOrd="0" parTransId="{589A096A-0002-4B15-955C-45010EA76D22}" sibTransId="{A80B2F77-5860-48C6-9658-FFB1FF04AB2A}"/>
    <dgm:cxn modelId="{BC0CC0EA-48BE-4E9F-A1C0-23E1EBBCEE85}" srcId="{6E6715C1-851D-4294-A11D-2C95074899FC}" destId="{D55F97EA-8567-4E69-9C73-020CCF17203A}" srcOrd="0" destOrd="0" parTransId="{2C3170F9-B912-491A-BA57-4D5D083ECDD2}" sibTransId="{57602CFB-9501-4D4C-AB2B-41CF8E03DD8E}"/>
    <dgm:cxn modelId="{AEB4740C-F459-4E62-B996-2DADC824F391}" type="presParOf" srcId="{C609E690-D795-434F-ABAE-A295B7DA82FA}" destId="{BA5A377F-4D9D-4B82-BC8B-7DA06B1F0C42}" srcOrd="0" destOrd="0" presId="urn:microsoft.com/office/officeart/2005/8/layout/hProcess3"/>
    <dgm:cxn modelId="{CB308985-69CA-4742-B978-F0C507DB499C}" type="presParOf" srcId="{C609E690-D795-434F-ABAE-A295B7DA82FA}" destId="{17959EFD-B22D-4DA5-AB2C-C806A6E0B19A}" srcOrd="1" destOrd="0" presId="urn:microsoft.com/office/officeart/2005/8/layout/hProcess3"/>
    <dgm:cxn modelId="{4F29970B-B16E-409E-A584-F59EE7955F82}" type="presParOf" srcId="{17959EFD-B22D-4DA5-AB2C-C806A6E0B19A}" destId="{13E848F2-9AE9-4A40-ABB0-D3C91FC2ADEC}" srcOrd="0" destOrd="0" presId="urn:microsoft.com/office/officeart/2005/8/layout/hProcess3"/>
    <dgm:cxn modelId="{2090A48C-2BE1-403D-9D10-E661D31D9C94}" type="presParOf" srcId="{17959EFD-B22D-4DA5-AB2C-C806A6E0B19A}" destId="{81D63FA1-281B-4443-817F-390B2FF20B79}" srcOrd="1" destOrd="0" presId="urn:microsoft.com/office/officeart/2005/8/layout/hProcess3"/>
    <dgm:cxn modelId="{557426AB-FBFD-46A1-96E1-41584AD4CE12}" type="presParOf" srcId="{81D63FA1-281B-4443-817F-390B2FF20B79}" destId="{F1691B8F-6C05-467C-8A69-7FCF8EFB9545}" srcOrd="0" destOrd="0" presId="urn:microsoft.com/office/officeart/2005/8/layout/hProcess3"/>
    <dgm:cxn modelId="{93FBC7FC-48D5-44D9-8BA8-C6F3C4E9FA72}" type="presParOf" srcId="{81D63FA1-281B-4443-817F-390B2FF20B79}" destId="{10638526-BFFB-44B5-8CB6-02320E20439C}" srcOrd="1" destOrd="0" presId="urn:microsoft.com/office/officeart/2005/8/layout/hProcess3"/>
    <dgm:cxn modelId="{B7B9D560-F1A0-4094-BAF8-8A0ACBFDBA2C}" type="presParOf" srcId="{81D63FA1-281B-4443-817F-390B2FF20B79}" destId="{D4579B98-4CF4-419B-8C87-B56E78591707}" srcOrd="2" destOrd="0" presId="urn:microsoft.com/office/officeart/2005/8/layout/hProcess3"/>
    <dgm:cxn modelId="{2A8E8173-FBD5-4074-9123-C6F08CCB244F}" type="presParOf" srcId="{81D63FA1-281B-4443-817F-390B2FF20B79}" destId="{D271C8A6-0F88-4E64-8838-561448A0D56F}" srcOrd="3" destOrd="0" presId="urn:microsoft.com/office/officeart/2005/8/layout/hProcess3"/>
    <dgm:cxn modelId="{59B87AA8-156A-425A-A889-1DC89CF67FC9}" type="presParOf" srcId="{81D63FA1-281B-4443-817F-390B2FF20B79}" destId="{D012210B-2397-4B16-BC35-F0213F18EF76}" srcOrd="4" destOrd="0" presId="urn:microsoft.com/office/officeart/2005/8/layout/hProcess3"/>
    <dgm:cxn modelId="{8CF0EDAB-B4B8-4286-8AD8-082D430B625E}" type="presParOf" srcId="{17959EFD-B22D-4DA5-AB2C-C806A6E0B19A}" destId="{EE2852BF-45D8-44DB-BD76-AC585FCA4226}" srcOrd="2" destOrd="0" presId="urn:microsoft.com/office/officeart/2005/8/layout/hProcess3"/>
    <dgm:cxn modelId="{96A0A7E2-EEE2-4C78-BEC5-8C6A4EF5D857}" type="presParOf" srcId="{17959EFD-B22D-4DA5-AB2C-C806A6E0B19A}" destId="{3B123BE0-5C70-454A-A67F-B5657FA2CC30}" srcOrd="3" destOrd="0" presId="urn:microsoft.com/office/officeart/2005/8/layout/hProcess3"/>
    <dgm:cxn modelId="{C4490AD5-2B6E-4A15-A8D5-FCD68D177D99}" type="presParOf" srcId="{17959EFD-B22D-4DA5-AB2C-C806A6E0B19A}" destId="{BC2DF64A-AAEB-457C-967D-2746D29BF6D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4FA7D-AA82-472C-9ADA-810AF032D8E1}" type="doc">
      <dgm:prSet loTypeId="urn:microsoft.com/office/officeart/2005/8/layout/hProcess3" loCatId="process" qsTypeId="urn:microsoft.com/office/officeart/2005/8/quickstyle/simple5" qsCatId="simple" csTypeId="urn:microsoft.com/office/officeart/2005/8/colors/accent6_2" csCatId="accent6" phldr="1"/>
      <dgm:spPr/>
    </dgm:pt>
    <dgm:pt modelId="{6E6715C1-851D-4294-A11D-2C95074899F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внедрение системы в ИОГВ</a:t>
          </a:r>
          <a:endParaRPr lang="ru-RU" b="1" dirty="0">
            <a:solidFill>
              <a:schemeClr val="bg1"/>
            </a:solidFill>
          </a:endParaRPr>
        </a:p>
      </dgm:t>
    </dgm:pt>
    <dgm:pt modelId="{589A096A-0002-4B15-955C-45010EA76D22}" type="parTrans" cxnId="{7FE8917B-8372-4594-89B2-09176439E599}">
      <dgm:prSet/>
      <dgm:spPr/>
      <dgm:t>
        <a:bodyPr/>
        <a:lstStyle/>
        <a:p>
          <a:endParaRPr lang="ru-RU"/>
        </a:p>
      </dgm:t>
    </dgm:pt>
    <dgm:pt modelId="{A80B2F77-5860-48C6-9658-FFB1FF04AB2A}" type="sibTrans" cxnId="{7FE8917B-8372-4594-89B2-09176439E599}">
      <dgm:prSet/>
      <dgm:spPr/>
      <dgm:t>
        <a:bodyPr/>
        <a:lstStyle/>
        <a:p>
          <a:endParaRPr lang="ru-RU"/>
        </a:p>
      </dgm:t>
    </dgm:pt>
    <dgm:pt modelId="{D55F97EA-8567-4E69-9C73-020CCF17203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</a:rPr>
            <a:t>с 01.04.2016                         до 01.09.2016</a:t>
          </a:r>
          <a:endParaRPr lang="ru-RU" sz="1600" b="1" dirty="0">
            <a:solidFill>
              <a:schemeClr val="bg1"/>
            </a:solidFill>
          </a:endParaRPr>
        </a:p>
      </dgm:t>
    </dgm:pt>
    <dgm:pt modelId="{2C3170F9-B912-491A-BA57-4D5D083ECDD2}" type="parTrans" cxnId="{BC0CC0EA-48BE-4E9F-A1C0-23E1EBBCEE85}">
      <dgm:prSet/>
      <dgm:spPr/>
      <dgm:t>
        <a:bodyPr/>
        <a:lstStyle/>
        <a:p>
          <a:endParaRPr lang="ru-RU"/>
        </a:p>
      </dgm:t>
    </dgm:pt>
    <dgm:pt modelId="{57602CFB-9501-4D4C-AB2B-41CF8E03DD8E}" type="sibTrans" cxnId="{BC0CC0EA-48BE-4E9F-A1C0-23E1EBBCEE85}">
      <dgm:prSet/>
      <dgm:spPr/>
      <dgm:t>
        <a:bodyPr/>
        <a:lstStyle/>
        <a:p>
          <a:endParaRPr lang="ru-RU"/>
        </a:p>
      </dgm:t>
    </dgm:pt>
    <dgm:pt modelId="{C609E690-D795-434F-ABAE-A295B7DA82FA}" type="pres">
      <dgm:prSet presAssocID="{78E4FA7D-AA82-472C-9ADA-810AF032D8E1}" presName="Name0" presStyleCnt="0">
        <dgm:presLayoutVars>
          <dgm:dir/>
          <dgm:animLvl val="lvl"/>
          <dgm:resizeHandles val="exact"/>
        </dgm:presLayoutVars>
      </dgm:prSet>
      <dgm:spPr/>
    </dgm:pt>
    <dgm:pt modelId="{BA5A377F-4D9D-4B82-BC8B-7DA06B1F0C42}" type="pres">
      <dgm:prSet presAssocID="{78E4FA7D-AA82-472C-9ADA-810AF032D8E1}" presName="dummy" presStyleCnt="0"/>
      <dgm:spPr/>
    </dgm:pt>
    <dgm:pt modelId="{17959EFD-B22D-4DA5-AB2C-C806A6E0B19A}" type="pres">
      <dgm:prSet presAssocID="{78E4FA7D-AA82-472C-9ADA-810AF032D8E1}" presName="linH" presStyleCnt="0"/>
      <dgm:spPr/>
    </dgm:pt>
    <dgm:pt modelId="{13E848F2-9AE9-4A40-ABB0-D3C91FC2ADEC}" type="pres">
      <dgm:prSet presAssocID="{78E4FA7D-AA82-472C-9ADA-810AF032D8E1}" presName="padding1" presStyleCnt="0"/>
      <dgm:spPr/>
    </dgm:pt>
    <dgm:pt modelId="{81D63FA1-281B-4443-817F-390B2FF20B79}" type="pres">
      <dgm:prSet presAssocID="{6E6715C1-851D-4294-A11D-2C95074899FC}" presName="linV" presStyleCnt="0"/>
      <dgm:spPr/>
    </dgm:pt>
    <dgm:pt modelId="{F1691B8F-6C05-467C-8A69-7FCF8EFB9545}" type="pres">
      <dgm:prSet presAssocID="{6E6715C1-851D-4294-A11D-2C95074899FC}" presName="spVertical1" presStyleCnt="0"/>
      <dgm:spPr/>
    </dgm:pt>
    <dgm:pt modelId="{10638526-BFFB-44B5-8CB6-02320E20439C}" type="pres">
      <dgm:prSet presAssocID="{6E6715C1-851D-4294-A11D-2C95074899FC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79B98-4CF4-419B-8C87-B56E78591707}" type="pres">
      <dgm:prSet presAssocID="{6E6715C1-851D-4294-A11D-2C95074899FC}" presName="spVertical2" presStyleCnt="0"/>
      <dgm:spPr/>
    </dgm:pt>
    <dgm:pt modelId="{D271C8A6-0F88-4E64-8838-561448A0D56F}" type="pres">
      <dgm:prSet presAssocID="{6E6715C1-851D-4294-A11D-2C95074899FC}" presName="spVertical3" presStyleCnt="0"/>
      <dgm:spPr/>
    </dgm:pt>
    <dgm:pt modelId="{D012210B-2397-4B16-BC35-F0213F18EF76}" type="pres">
      <dgm:prSet presAssocID="{6E6715C1-851D-4294-A11D-2C95074899FC}" presName="desTx" presStyleLbl="revTx" presStyleIdx="1" presStyleCnt="2" custLinFactY="-123193" custLinFactNeighborX="-985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2BF-45D8-44DB-BD76-AC585FCA4226}" type="pres">
      <dgm:prSet presAssocID="{78E4FA7D-AA82-472C-9ADA-810AF032D8E1}" presName="padding2" presStyleCnt="0"/>
      <dgm:spPr/>
    </dgm:pt>
    <dgm:pt modelId="{3B123BE0-5C70-454A-A67F-B5657FA2CC30}" type="pres">
      <dgm:prSet presAssocID="{78E4FA7D-AA82-472C-9ADA-810AF032D8E1}" presName="negArrow" presStyleCnt="0"/>
      <dgm:spPr/>
    </dgm:pt>
    <dgm:pt modelId="{BC2DF64A-AAEB-457C-967D-2746D29BF6D4}" type="pres">
      <dgm:prSet presAssocID="{78E4FA7D-AA82-472C-9ADA-810AF032D8E1}" presName="backgroundArrow" presStyleLbl="node1" presStyleIdx="0" presStyleCnt="1" custLinFactNeighborX="1585"/>
      <dgm:spPr/>
    </dgm:pt>
  </dgm:ptLst>
  <dgm:cxnLst>
    <dgm:cxn modelId="{B5F0C18B-7FAC-4348-9B08-70DE9598D7FD}" type="presOf" srcId="{D55F97EA-8567-4E69-9C73-020CCF17203A}" destId="{D012210B-2397-4B16-BC35-F0213F18EF76}" srcOrd="0" destOrd="0" presId="urn:microsoft.com/office/officeart/2005/8/layout/hProcess3"/>
    <dgm:cxn modelId="{A63E2415-ED1A-4F76-BD3B-85B5565F1F76}" type="presOf" srcId="{6E6715C1-851D-4294-A11D-2C95074899FC}" destId="{10638526-BFFB-44B5-8CB6-02320E20439C}" srcOrd="0" destOrd="0" presId="urn:microsoft.com/office/officeart/2005/8/layout/hProcess3"/>
    <dgm:cxn modelId="{29316F3D-074A-464E-B38C-726DDC3E0486}" type="presOf" srcId="{78E4FA7D-AA82-472C-9ADA-810AF032D8E1}" destId="{C609E690-D795-434F-ABAE-A295B7DA82FA}" srcOrd="0" destOrd="0" presId="urn:microsoft.com/office/officeart/2005/8/layout/hProcess3"/>
    <dgm:cxn modelId="{7FE8917B-8372-4594-89B2-09176439E599}" srcId="{78E4FA7D-AA82-472C-9ADA-810AF032D8E1}" destId="{6E6715C1-851D-4294-A11D-2C95074899FC}" srcOrd="0" destOrd="0" parTransId="{589A096A-0002-4B15-955C-45010EA76D22}" sibTransId="{A80B2F77-5860-48C6-9658-FFB1FF04AB2A}"/>
    <dgm:cxn modelId="{BC0CC0EA-48BE-4E9F-A1C0-23E1EBBCEE85}" srcId="{6E6715C1-851D-4294-A11D-2C95074899FC}" destId="{D55F97EA-8567-4E69-9C73-020CCF17203A}" srcOrd="0" destOrd="0" parTransId="{2C3170F9-B912-491A-BA57-4D5D083ECDD2}" sibTransId="{57602CFB-9501-4D4C-AB2B-41CF8E03DD8E}"/>
    <dgm:cxn modelId="{AEB4740C-F459-4E62-B996-2DADC824F391}" type="presParOf" srcId="{C609E690-D795-434F-ABAE-A295B7DA82FA}" destId="{BA5A377F-4D9D-4B82-BC8B-7DA06B1F0C42}" srcOrd="0" destOrd="0" presId="urn:microsoft.com/office/officeart/2005/8/layout/hProcess3"/>
    <dgm:cxn modelId="{CB308985-69CA-4742-B978-F0C507DB499C}" type="presParOf" srcId="{C609E690-D795-434F-ABAE-A295B7DA82FA}" destId="{17959EFD-B22D-4DA5-AB2C-C806A6E0B19A}" srcOrd="1" destOrd="0" presId="urn:microsoft.com/office/officeart/2005/8/layout/hProcess3"/>
    <dgm:cxn modelId="{4F29970B-B16E-409E-A584-F59EE7955F82}" type="presParOf" srcId="{17959EFD-B22D-4DA5-AB2C-C806A6E0B19A}" destId="{13E848F2-9AE9-4A40-ABB0-D3C91FC2ADEC}" srcOrd="0" destOrd="0" presId="urn:microsoft.com/office/officeart/2005/8/layout/hProcess3"/>
    <dgm:cxn modelId="{2090A48C-2BE1-403D-9D10-E661D31D9C94}" type="presParOf" srcId="{17959EFD-B22D-4DA5-AB2C-C806A6E0B19A}" destId="{81D63FA1-281B-4443-817F-390B2FF20B79}" srcOrd="1" destOrd="0" presId="urn:microsoft.com/office/officeart/2005/8/layout/hProcess3"/>
    <dgm:cxn modelId="{557426AB-FBFD-46A1-96E1-41584AD4CE12}" type="presParOf" srcId="{81D63FA1-281B-4443-817F-390B2FF20B79}" destId="{F1691B8F-6C05-467C-8A69-7FCF8EFB9545}" srcOrd="0" destOrd="0" presId="urn:microsoft.com/office/officeart/2005/8/layout/hProcess3"/>
    <dgm:cxn modelId="{93FBC7FC-48D5-44D9-8BA8-C6F3C4E9FA72}" type="presParOf" srcId="{81D63FA1-281B-4443-817F-390B2FF20B79}" destId="{10638526-BFFB-44B5-8CB6-02320E20439C}" srcOrd="1" destOrd="0" presId="urn:microsoft.com/office/officeart/2005/8/layout/hProcess3"/>
    <dgm:cxn modelId="{B7B9D560-F1A0-4094-BAF8-8A0ACBFDBA2C}" type="presParOf" srcId="{81D63FA1-281B-4443-817F-390B2FF20B79}" destId="{D4579B98-4CF4-419B-8C87-B56E78591707}" srcOrd="2" destOrd="0" presId="urn:microsoft.com/office/officeart/2005/8/layout/hProcess3"/>
    <dgm:cxn modelId="{2A8E8173-FBD5-4074-9123-C6F08CCB244F}" type="presParOf" srcId="{81D63FA1-281B-4443-817F-390B2FF20B79}" destId="{D271C8A6-0F88-4E64-8838-561448A0D56F}" srcOrd="3" destOrd="0" presId="urn:microsoft.com/office/officeart/2005/8/layout/hProcess3"/>
    <dgm:cxn modelId="{59B87AA8-156A-425A-A889-1DC89CF67FC9}" type="presParOf" srcId="{81D63FA1-281B-4443-817F-390B2FF20B79}" destId="{D012210B-2397-4B16-BC35-F0213F18EF76}" srcOrd="4" destOrd="0" presId="urn:microsoft.com/office/officeart/2005/8/layout/hProcess3"/>
    <dgm:cxn modelId="{8CF0EDAB-B4B8-4286-8AD8-082D430B625E}" type="presParOf" srcId="{17959EFD-B22D-4DA5-AB2C-C806A6E0B19A}" destId="{EE2852BF-45D8-44DB-BD76-AC585FCA4226}" srcOrd="2" destOrd="0" presId="urn:microsoft.com/office/officeart/2005/8/layout/hProcess3"/>
    <dgm:cxn modelId="{96A0A7E2-EEE2-4C78-BEC5-8C6A4EF5D857}" type="presParOf" srcId="{17959EFD-B22D-4DA5-AB2C-C806A6E0B19A}" destId="{3B123BE0-5C70-454A-A67F-B5657FA2CC30}" srcOrd="3" destOrd="0" presId="urn:microsoft.com/office/officeart/2005/8/layout/hProcess3"/>
    <dgm:cxn modelId="{C4490AD5-2B6E-4A15-A8D5-FCD68D177D99}" type="presParOf" srcId="{17959EFD-B22D-4DA5-AB2C-C806A6E0B19A}" destId="{BC2DF64A-AAEB-457C-967D-2746D29BF6D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0128-D67F-4712-A125-BB8FB2A6DFC0}">
      <dsp:nvSpPr>
        <dsp:cNvPr id="0" name=""/>
        <dsp:cNvSpPr/>
      </dsp:nvSpPr>
      <dsp:spPr>
        <a:xfrm>
          <a:off x="46687" y="1703894"/>
          <a:ext cx="1874501" cy="1124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Комитет по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информатизации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 связи</a:t>
          </a:r>
          <a:endParaRPr lang="ru-RU" sz="1500" b="1" kern="1200" dirty="0"/>
        </a:p>
      </dsp:txBody>
      <dsp:txXfrm>
        <a:off x="46687" y="1703894"/>
        <a:ext cx="1874501" cy="1124701"/>
      </dsp:txXfrm>
    </dsp:sp>
    <dsp:sp modelId="{1A99B4DF-28C5-46BA-8793-BF46D2598C80}">
      <dsp:nvSpPr>
        <dsp:cNvPr id="0" name=""/>
        <dsp:cNvSpPr/>
      </dsp:nvSpPr>
      <dsp:spPr>
        <a:xfrm>
          <a:off x="1968707" y="1703894"/>
          <a:ext cx="1874501" cy="1124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Администрация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Красногвардейского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района</a:t>
          </a:r>
          <a:endParaRPr lang="ru-RU" sz="1500" b="1" kern="1200" dirty="0"/>
        </a:p>
      </dsp:txBody>
      <dsp:txXfrm>
        <a:off x="1968707" y="1703894"/>
        <a:ext cx="1874501" cy="1124701"/>
      </dsp:txXfrm>
    </dsp:sp>
    <dsp:sp modelId="{ECE13088-FD45-4D1C-9EA9-37CE5BA06768}">
      <dsp:nvSpPr>
        <dsp:cNvPr id="0" name=""/>
        <dsp:cNvSpPr/>
      </dsp:nvSpPr>
      <dsp:spPr>
        <a:xfrm>
          <a:off x="991998" y="457677"/>
          <a:ext cx="1874501" cy="1124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Администрация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Губернатора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Санкт-Петербурга</a:t>
          </a:r>
          <a:endParaRPr lang="ru-RU" sz="1500" b="1" kern="1200" dirty="0"/>
        </a:p>
      </dsp:txBody>
      <dsp:txXfrm>
        <a:off x="991998" y="457677"/>
        <a:ext cx="1874501" cy="112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DF64A-AAEB-457C-967D-2746D29BF6D4}">
      <dsp:nvSpPr>
        <dsp:cNvPr id="0" name=""/>
        <dsp:cNvSpPr/>
      </dsp:nvSpPr>
      <dsp:spPr>
        <a:xfrm>
          <a:off x="0" y="787"/>
          <a:ext cx="3120008" cy="1728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2210B-2397-4B16-BC35-F0213F18EF76}">
      <dsp:nvSpPr>
        <dsp:cNvPr id="0" name=""/>
        <dsp:cNvSpPr/>
      </dsp:nvSpPr>
      <dsp:spPr>
        <a:xfrm>
          <a:off x="1" y="159841"/>
          <a:ext cx="2556334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01.12.2015 – 31.03.2016</a:t>
          </a:r>
          <a:endParaRPr lang="ru-RU" sz="1600" b="1" kern="1200" dirty="0"/>
        </a:p>
      </dsp:txBody>
      <dsp:txXfrm>
        <a:off x="1" y="159841"/>
        <a:ext cx="2556334" cy="432000"/>
      </dsp:txXfrm>
    </dsp:sp>
    <dsp:sp modelId="{10638526-BFFB-44B5-8CB6-02320E20439C}">
      <dsp:nvSpPr>
        <dsp:cNvPr id="0" name=""/>
        <dsp:cNvSpPr/>
      </dsp:nvSpPr>
      <dsp:spPr>
        <a:xfrm>
          <a:off x="251672" y="432788"/>
          <a:ext cx="2556334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«пилотная зона»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1672" y="432788"/>
        <a:ext cx="2556334" cy="86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DF64A-AAEB-457C-967D-2746D29BF6D4}">
      <dsp:nvSpPr>
        <dsp:cNvPr id="0" name=""/>
        <dsp:cNvSpPr/>
      </dsp:nvSpPr>
      <dsp:spPr>
        <a:xfrm>
          <a:off x="0" y="787"/>
          <a:ext cx="4543822" cy="1728000"/>
        </a:xfrm>
        <a:prstGeom prst="righ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2210B-2397-4B16-BC35-F0213F18EF76}">
      <dsp:nvSpPr>
        <dsp:cNvPr id="0" name=""/>
        <dsp:cNvSpPr/>
      </dsp:nvSpPr>
      <dsp:spPr>
        <a:xfrm>
          <a:off x="17" y="159794"/>
          <a:ext cx="3722916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</a:rPr>
            <a:t>с 01.04.2016                         до 01.09.2016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7" y="159794"/>
        <a:ext cx="3722916" cy="432000"/>
      </dsp:txXfrm>
    </dsp:sp>
    <dsp:sp modelId="{10638526-BFFB-44B5-8CB6-02320E20439C}">
      <dsp:nvSpPr>
        <dsp:cNvPr id="0" name=""/>
        <dsp:cNvSpPr/>
      </dsp:nvSpPr>
      <dsp:spPr>
        <a:xfrm>
          <a:off x="366911" y="432788"/>
          <a:ext cx="3722916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внедрение системы в ИОГВ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66911" y="432788"/>
        <a:ext cx="3722916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81" y="4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27FF821D-141C-472F-BF84-4837C450F099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7109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81" y="6457109"/>
            <a:ext cx="4301839" cy="340569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B0C56EA-3EFB-4A0D-B8EA-B0D68FFF2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7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42" y="3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r">
              <a:defRPr sz="1200"/>
            </a:lvl1pPr>
          </a:lstStyle>
          <a:p>
            <a:fld id="{F710E0E1-2375-47A8-9A06-F1B7D39FCAD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6" tIns="45218" rIns="90436" bIns="45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96" y="3228681"/>
            <a:ext cx="7940853" cy="3059600"/>
          </a:xfrm>
          <a:prstGeom prst="rect">
            <a:avLst/>
          </a:prstGeom>
        </p:spPr>
        <p:txBody>
          <a:bodyPr vert="horz" lIns="90436" tIns="45218" rIns="90436" bIns="45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87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42" y="6456287"/>
            <a:ext cx="4301010" cy="340315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r">
              <a:defRPr sz="1200"/>
            </a:lvl1pPr>
          </a:lstStyle>
          <a:p>
            <a:fld id="{4B9AC6F4-73D7-49AD-8A5F-E1FAD1144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0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5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1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7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5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7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8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2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5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1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0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AC6F4-73D7-49AD-8A5F-E1FAD1144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2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1" y="5643023"/>
            <a:ext cx="1043011" cy="8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20" y="577258"/>
            <a:ext cx="760529" cy="8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57FF3-A4B8-481D-A349-952F49C3570C}" type="datetime1">
              <a:rPr lang="en-US" altLang="ru-RU"/>
              <a:pPr>
                <a:defRPr/>
              </a:pPr>
              <a:t>10/21/2016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06EC2-2A38-4F0C-BE8E-3A72F9FCAD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50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" y="2879"/>
            <a:ext cx="9148075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 userDrawn="1"/>
        </p:nvCxnSpPr>
        <p:spPr>
          <a:xfrm>
            <a:off x="703490" y="1256725"/>
            <a:ext cx="7756035" cy="143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156CCB-CBD1-45AE-A1CF-3877A7AD4168}" type="datetime1">
              <a:rPr lang="en-US" altLang="ru-RU"/>
              <a:pPr>
                <a:defRPr/>
              </a:pPr>
              <a:t>10/21/2016</a:t>
            </a:fld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3F668B-2F8B-41E8-810B-B672A92B22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009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" y="2879"/>
            <a:ext cx="9152149" cy="68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1" y="5643023"/>
            <a:ext cx="1043011" cy="8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20" y="577258"/>
            <a:ext cx="760529" cy="8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1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2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6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10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C5886-E15F-4C38-8607-2E7558995426}" type="datetime1">
              <a:rPr lang="en-US" altLang="ru-RU"/>
              <a:pPr>
                <a:defRPr/>
              </a:pPr>
              <a:t>10/21/2016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688DE-1AB2-462E-9BCD-272A4199A1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92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703490" y="1256725"/>
            <a:ext cx="7756035" cy="1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995" y="274639"/>
            <a:ext cx="650572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ru-RU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028995" y="1819588"/>
            <a:ext cx="6592626" cy="3951288"/>
          </a:xfrm>
        </p:spPr>
        <p:txBody>
          <a:bodyPr/>
          <a:lstStyle>
            <a:lvl1pPr>
              <a:defRPr sz="2500" b="0" i="0">
                <a:latin typeface="Roboto Condensed Regular"/>
                <a:cs typeface="Roboto Condensed Regular"/>
              </a:defRPr>
            </a:lvl1pPr>
            <a:lvl2pPr marL="0" indent="0">
              <a:buFont typeface="Arial"/>
              <a:buNone/>
              <a:defRPr sz="1400" b="0" i="0">
                <a:latin typeface="Roboto Regular"/>
                <a:cs typeface="Roboto Regular"/>
              </a:defRPr>
            </a:lvl2pPr>
            <a:lvl3pPr marL="1273588" indent="-400827">
              <a:buFont typeface="Arial"/>
              <a:buChar char="•"/>
              <a:defRPr sz="1800" b="0" i="0">
                <a:latin typeface="Roboto Regular"/>
                <a:cs typeface="Roboto Regular"/>
              </a:defRPr>
            </a:lvl3pPr>
            <a:lvl4pPr marL="1609762" indent="-300620">
              <a:buFont typeface="Arial"/>
              <a:buChar char="•"/>
              <a:defRPr sz="1500" b="0" i="0">
                <a:latin typeface="Roboto Regular"/>
                <a:cs typeface="Roboto Regular"/>
              </a:defRPr>
            </a:lvl4pPr>
            <a:lvl5pPr marL="2046142" indent="-300620">
              <a:buFont typeface="Arial"/>
              <a:buChar char="•"/>
              <a:defRPr sz="1500" b="0" i="0">
                <a:latin typeface="Roboto Regular"/>
                <a:cs typeface="Roboto Regular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E930E-4D53-444B-9BC6-1088A8CCC0CD}" type="datetime1">
              <a:rPr lang="en-US" altLang="ru-RU"/>
              <a:pPr>
                <a:defRPr/>
              </a:pPr>
              <a:t>10/21/2016</a:t>
            </a:fld>
            <a:endParaRPr lang="en-US" alt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432B-55A1-4599-B638-FE98C16E43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26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703490" y="1256725"/>
            <a:ext cx="7756035" cy="1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06947-DA94-4046-B992-A8ED32520E06}" type="datetime1">
              <a:rPr lang="en-US" altLang="ru-RU"/>
              <a:pPr>
                <a:defRPr/>
              </a:pPr>
              <a:t>10/21/2016</a:t>
            </a:fld>
            <a:endParaRPr lang="en-US" alt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3D5F6-25A4-426E-827B-8E6DA8E503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29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89BF-7147-4146-9116-6A49E95A61FC}" type="datetime1">
              <a:rPr lang="en-US" altLang="ru-RU"/>
              <a:pPr>
                <a:defRPr/>
              </a:pPr>
              <a:t>10/21/2016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DD71-BA34-421A-8DC3-712F8E6A80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19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42563" y="274954"/>
            <a:ext cx="65351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6" tIns="43638" rIns="87276" bIns="4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страницы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6021" y="1600776"/>
            <a:ext cx="6600303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6" tIns="43638" rIns="87276" bIns="4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Подзаголовок (если нужно</a:t>
            </a:r>
            <a:r>
              <a:rPr lang="en-US" altLang="ru-RU" smtClean="0"/>
              <a:t>)</a:t>
            </a:r>
          </a:p>
          <a:p>
            <a:pPr lvl="1"/>
            <a:r>
              <a:rPr lang="ru-RU" altLang="ru-RU" smtClean="0"/>
              <a:t>Первый уровень</a:t>
            </a:r>
            <a:endParaRPr lang="en-US" altLang="ru-RU" smtClean="0"/>
          </a:p>
          <a:p>
            <a:pPr lvl="2"/>
            <a:r>
              <a:rPr lang="ru-RU" altLang="ru-RU" smtClean="0"/>
              <a:t>Вторрой уровень</a:t>
            </a:r>
            <a:endParaRPr lang="en-US" altLang="ru-RU" smtClean="0"/>
          </a:p>
          <a:p>
            <a:pPr lvl="3"/>
            <a:r>
              <a:rPr lang="ru-RU" altLang="ru-RU" smtClean="0"/>
              <a:t>Третий уровень</a:t>
            </a:r>
            <a:endParaRPr lang="en-US" altLang="ru-RU" smtClean="0"/>
          </a:p>
          <a:p>
            <a:pPr lvl="4"/>
            <a:r>
              <a:rPr lang="ru-RU" altLang="ru-RU" smtClean="0"/>
              <a:t>Четвертый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76" y="6357038"/>
            <a:ext cx="2133554" cy="364206"/>
          </a:xfrm>
          <a:prstGeom prst="rect">
            <a:avLst/>
          </a:prstGeom>
        </p:spPr>
        <p:txBody>
          <a:bodyPr vert="horz" wrap="square" lIns="87276" tIns="43638" rIns="87276" bIns="43638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35622" fontAlgn="base">
              <a:spcBef>
                <a:spcPct val="0"/>
              </a:spcBef>
              <a:spcAft>
                <a:spcPct val="0"/>
              </a:spcAft>
              <a:defRPr/>
            </a:pPr>
            <a:fld id="{8F262FCB-527A-4699-ACF8-2ED18461918F}" type="datetime1">
              <a:rPr lang="en-US" altLang="ru-RU">
                <a:ea typeface="Geneva" charset="-128"/>
              </a:rPr>
              <a:pPr defTabSz="435622" fontAlgn="base">
                <a:spcBef>
                  <a:spcPct val="0"/>
                </a:spcBef>
                <a:spcAft>
                  <a:spcPct val="0"/>
                </a:spcAft>
                <a:defRPr/>
              </a:pPr>
              <a:t>10/21/2016</a:t>
            </a:fld>
            <a:endParaRPr lang="en-US" altLang="ru-RU">
              <a:ea typeface="Geneva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00" y="6357038"/>
            <a:ext cx="2896800" cy="364206"/>
          </a:xfrm>
          <a:prstGeom prst="rect">
            <a:avLst/>
          </a:prstGeom>
        </p:spPr>
        <p:txBody>
          <a:bodyPr vert="horz" lIns="87276" tIns="43638" rIns="87276" bIns="43638" rtlCol="0" anchor="ctr"/>
          <a:lstStyle>
            <a:lvl1pPr algn="ctr" defTabSz="436381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70" y="6357038"/>
            <a:ext cx="2133554" cy="364206"/>
          </a:xfrm>
          <a:prstGeom prst="rect">
            <a:avLst/>
          </a:prstGeom>
        </p:spPr>
        <p:txBody>
          <a:bodyPr vert="horz" wrap="square" lIns="87276" tIns="43638" rIns="87276" bIns="43638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35622" fontAlgn="base">
              <a:spcBef>
                <a:spcPct val="0"/>
              </a:spcBef>
              <a:spcAft>
                <a:spcPct val="0"/>
              </a:spcAft>
              <a:defRPr/>
            </a:pPr>
            <a:fld id="{BFBEDC17-4607-451F-A7F4-9E54140E0DAC}" type="slidenum">
              <a:rPr lang="en-US" altLang="ru-RU">
                <a:ea typeface="Geneva" charset="-128"/>
              </a:rPr>
              <a:pPr defTabSz="43562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Geneva" charset="-128"/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33" y="5890625"/>
            <a:ext cx="3487567" cy="9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35622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1pPr>
      <a:lvl2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2pPr>
      <a:lvl3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3pPr>
      <a:lvl4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4pPr>
      <a:lvl5pPr algn="l" defTabSz="43562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  <a:cs typeface="Roboto Condensed Light" charset="0"/>
        </a:defRPr>
      </a:lvl5pPr>
      <a:lvl6pPr marL="400827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6pPr>
      <a:lvl7pPr marL="801654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7pPr>
      <a:lvl8pPr marL="1202482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8pPr>
      <a:lvl9pPr marL="1603309" algn="l" defTabSz="435622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boto Condensed Light" charset="0"/>
          <a:ea typeface="Geneva" charset="-128"/>
        </a:defRPr>
      </a:lvl9pPr>
    </p:titleStyle>
    <p:bodyStyle>
      <a:lvl1pPr marL="327064" indent="-327064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1pPr>
      <a:lvl2pPr marL="708407" indent="-271394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2pPr>
      <a:lvl3pPr marL="1089749" indent="-217115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3pPr>
      <a:lvl4pPr marL="1526763" indent="-217115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4pPr>
      <a:lvl5pPr marL="1962383" indent="-217115" algn="l" defTabSz="4356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Roboto Condensed Light"/>
          <a:ea typeface="Geneva" charset="-128"/>
          <a:cs typeface="Roboto Condensed Light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043609" y="1441807"/>
            <a:ext cx="648072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Подсистема обязательного ежедневного 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экспресс-тестирования госслужащих</a:t>
            </a:r>
          </a:p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Сотрудник кадровой службы имеет возможность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управлять базой данных вопросов-ответов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322"/>
            <a:ext cx="9144000" cy="43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Сотрудник кадровой службы имеет возможность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получать отчеты о результатах тестирования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420"/>
            <a:ext cx="9144000" cy="44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Сотрудник кадровой службы имеет возможность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получать отчеты о результатах тестирования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094"/>
            <a:ext cx="9144000" cy="4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Сотрудник кадровой службы имеет возможность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получать отчеты о результатах тестирования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46"/>
            <a:ext cx="9144000" cy="44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Сотрудник кадровой службы имеет возможность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получать отчеты о результатах тестирования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459"/>
            <a:ext cx="9144000" cy="44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/>
          <p:cNvSpPr txBox="1">
            <a:spLocks/>
          </p:cNvSpPr>
          <p:nvPr/>
        </p:nvSpPr>
        <p:spPr bwMode="auto">
          <a:xfrm>
            <a:off x="620646" y="2360187"/>
            <a:ext cx="7847027" cy="165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65" tIns="42582" rIns="85165" bIns="42582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4479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051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3623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195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395" b="1">
                <a:solidFill>
                  <a:srgbClr val="015869"/>
                </a:solidFill>
                <a:latin typeface="Play" charset="0"/>
              </a:rPr>
              <a:t>Подзаголовок раздела</a:t>
            </a:r>
            <a:endParaRPr lang="en-US" altLang="ru-RU" sz="2395" b="1">
              <a:solidFill>
                <a:srgbClr val="015869"/>
              </a:solidFill>
              <a:latin typeface="Play" charset="0"/>
            </a:endParaRPr>
          </a:p>
        </p:txBody>
      </p:sp>
      <p:pic>
        <p:nvPicPr>
          <p:cNvPr id="6" name="Picture 2" descr="C:\Users\g.kurchenko\Desktop\Презентации_к_докладу_12_11_2015\ЕСЭ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" y="1704068"/>
            <a:ext cx="8972881" cy="47794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Picture 3" descr="C:\Users\g.kurchenko\Desktop\Презентации_к_докладу_12_11_2015\2015-11-03_163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31" y="2580431"/>
            <a:ext cx="4567246" cy="24834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обязательного ежедневного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экспресс-тестирования государственных гражданских служащих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(реализована на базе Единой системы документооборота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делопроизводства)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03362" y="476672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обязательного ежедневного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экспресс-тестирования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гражданских служащих 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43608" y="2837744"/>
            <a:ext cx="864063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1600" b="1"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уровня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госслужащих</a:t>
            </a:r>
          </a:p>
          <a:p>
            <a:pPr marL="285750" indent="-285750">
              <a:buFontTx/>
              <a:buChar char="-"/>
            </a:pP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планирования обучения госслужащих</a:t>
            </a:r>
          </a:p>
          <a:p>
            <a:pPr marL="285750" indent="-285750">
              <a:buFontTx/>
              <a:buChar char="-"/>
            </a:pP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eaLnBrk="1" hangingPunct="1">
              <a:spcBef>
                <a:spcPct val="0"/>
              </a:spcBef>
              <a:buFontTx/>
              <a:buChar char="-"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госслужащих к саморазвитию и повышению своего профессионального уровня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484784"/>
            <a:ext cx="593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систему включено более 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9924" y="169370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знание законодательства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знание русского языка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компьютерная грамотность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350798"/>
            <a:ext cx="1512168" cy="12938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7343" y="136161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регулярного экспресс-тестирования государственных гражданских служащих 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24036" y="941199"/>
            <a:ext cx="70923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01.12.2015 по 31.03.2016 проведены испытания в рамках «пилотной зоны» </a:t>
            </a:r>
            <a:endParaRPr lang="ru-RU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400349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тестированию привлечено 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453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госслужащих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36" y="272343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более 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15000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сеансов тестирования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82" y="4367426"/>
            <a:ext cx="46445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знание законодательства       </a:t>
            </a:r>
            <a:r>
              <a:rPr lang="ru-RU" sz="5000" b="1" dirty="0" smtClean="0"/>
              <a:t>85%</a:t>
            </a:r>
            <a:r>
              <a:rPr lang="ru-RU" b="1" dirty="0" smtClean="0"/>
              <a:t>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343" y="4283804"/>
            <a:ext cx="428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Правильные ответы: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085184"/>
            <a:ext cx="4752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знание русского языка            </a:t>
            </a:r>
            <a:r>
              <a:rPr lang="ru-RU" sz="5000" b="1" dirty="0" smtClean="0"/>
              <a:t>79%</a:t>
            </a:r>
            <a:r>
              <a:rPr lang="ru-RU" b="1" dirty="0" smtClean="0"/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518" y="5807586"/>
            <a:ext cx="4640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компьютерная грамотность   </a:t>
            </a:r>
            <a:r>
              <a:rPr lang="ru-RU" sz="5000" b="1" dirty="0" smtClean="0"/>
              <a:t>74%</a:t>
            </a:r>
            <a:r>
              <a:rPr lang="ru-RU" b="1" dirty="0" smtClean="0"/>
              <a:t>   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981265"/>
              </p:ext>
            </p:extLst>
          </p:nvPr>
        </p:nvGraphicFramePr>
        <p:xfrm>
          <a:off x="5099081" y="1651352"/>
          <a:ext cx="3937415" cy="328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148064" y="1628800"/>
            <a:ext cx="39604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ПИЛОТНАЯ ЗОНА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394421" y="4509120"/>
            <a:ext cx="17839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ЕСЭДД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428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правильных ответов 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989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-108520" y="260648"/>
            <a:ext cx="70923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2016 году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проведены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 по внедрению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системы во всех исполнительных органах государственной власти Санкт-Петербурга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643366" y="3501008"/>
            <a:ext cx="739313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buNone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развития:</a:t>
            </a:r>
          </a:p>
          <a:p>
            <a:pPr lvl="1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прохождения тестов будут доступны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госслужащему в его личном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кабинете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Кадровом портале Администрации Санкт-Петербурга</a:t>
            </a:r>
          </a:p>
          <a:p>
            <a:pPr lvl="1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 ответа на вопрос тестируемому будет предоставлена прямая ссылка на конкретный пункт  нормативно-правового документа, содержащий правильный ответ (интеграция с правовыми системами)</a:t>
            </a:r>
          </a:p>
          <a:p>
            <a:pPr lvl="1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статистическая информация о результатах тестирования сотрудников за отчетный период будет доступна на автоматизированном рабочем месте руководителя</a:t>
            </a:r>
          </a:p>
          <a:p>
            <a:pPr lvl="1">
              <a:buFontTx/>
              <a:buChar char="-"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42733312"/>
              </p:ext>
            </p:extLst>
          </p:nvPr>
        </p:nvGraphicFramePr>
        <p:xfrm>
          <a:off x="1187624" y="1757040"/>
          <a:ext cx="312000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46367883"/>
              </p:ext>
            </p:extLst>
          </p:nvPr>
        </p:nvGraphicFramePr>
        <p:xfrm>
          <a:off x="3724250" y="1757040"/>
          <a:ext cx="4543822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" y="3933056"/>
            <a:ext cx="23843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01.09.2016 система работает во всех исполнительных органах государственной власти Санкт-Петербурга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918"/>
            <a:ext cx="9144000" cy="44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01.09.2016 система работает во всех исполнительных органах государственной власти Санкт-Петербурга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4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Ежедневно на вопросы отвечают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6500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госслужащих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113"/>
            <a:ext cx="9144000" cy="44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260648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Сотрудник кадровой службы имеет возможность </a:t>
            </a:r>
          </a:p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управлять списком тестируемых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760"/>
            <a:ext cx="9144000" cy="44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318</Words>
  <Application>Microsoft Office PowerPoint</Application>
  <PresentationFormat>Экран (4:3)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Geneva</vt:lpstr>
      <vt:lpstr>Play</vt:lpstr>
      <vt:lpstr>Roboto Condensed Light</vt:lpstr>
      <vt:lpstr>Roboto Condensed Regular</vt:lpstr>
      <vt:lpstr>Roboto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Курченко Г.А.</dc:creator>
  <cp:lastModifiedBy>Курченко Г.А.</cp:lastModifiedBy>
  <cp:revision>201</cp:revision>
  <cp:lastPrinted>2016-05-18T12:41:18Z</cp:lastPrinted>
  <dcterms:created xsi:type="dcterms:W3CDTF">2014-11-18T09:06:21Z</dcterms:created>
  <dcterms:modified xsi:type="dcterms:W3CDTF">2016-10-21T07:36:11Z</dcterms:modified>
</cp:coreProperties>
</file>