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5" r:id="rId6"/>
    <p:sldId id="261" r:id="rId7"/>
    <p:sldId id="268" r:id="rId8"/>
    <p:sldId id="263" r:id="rId9"/>
    <p:sldId id="264" r:id="rId10"/>
    <p:sldId id="266" r:id="rId11"/>
    <p:sldId id="269" r:id="rId12"/>
    <p:sldId id="260" r:id="rId13"/>
    <p:sldId id="262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C8B47E-0472-4AA4-9E15-B61FE3BB4CF5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77D993D-C514-4A9E-9C6A-CD6462C7E013}">
      <dgm:prSet phldrT="[Текст]"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endParaRPr lang="ru-RU" sz="1200" dirty="0">
            <a:latin typeface="+mn-lt"/>
            <a:cs typeface="Arial" panose="020B0604020202020204" pitchFamily="34" charset="0"/>
          </a:endParaRPr>
        </a:p>
      </dgm:t>
    </dgm:pt>
    <dgm:pt modelId="{BCF3C974-63DC-431E-836A-C6935B9FB37C}" type="parTrans" cxnId="{6E981439-0EBD-4E3A-A1A1-95D9170288A3}">
      <dgm:prSet/>
      <dgm:spPr/>
      <dgm:t>
        <a:bodyPr/>
        <a:lstStyle/>
        <a:p>
          <a:endParaRPr lang="ru-RU"/>
        </a:p>
      </dgm:t>
    </dgm:pt>
    <dgm:pt modelId="{AFB1094D-A6F1-4791-B753-4F83A7AE435F}" type="sibTrans" cxnId="{6E981439-0EBD-4E3A-A1A1-95D9170288A3}">
      <dgm:prSet/>
      <dgm:spPr/>
      <dgm:t>
        <a:bodyPr/>
        <a:lstStyle/>
        <a:p>
          <a:endParaRPr lang="ru-RU"/>
        </a:p>
      </dgm:t>
    </dgm:pt>
    <dgm:pt modelId="{C2C5BF04-035C-4BB2-9658-BF6A523217B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МАСТЕРСТВО</a:t>
          </a:r>
          <a:endParaRPr lang="ru-RU" sz="20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D099E9D-4BFF-4C2A-BC5A-FF749349A0DD}" type="parTrans" cxnId="{17D8645F-7885-4559-AD95-B137B6D7FC3D}">
      <dgm:prSet/>
      <dgm:spPr/>
      <dgm:t>
        <a:bodyPr/>
        <a:lstStyle/>
        <a:p>
          <a:endParaRPr lang="ru-RU"/>
        </a:p>
      </dgm:t>
    </dgm:pt>
    <dgm:pt modelId="{9F5F8B01-D015-4B93-8321-5F21E2BD18AB}" type="sibTrans" cxnId="{17D8645F-7885-4559-AD95-B137B6D7FC3D}">
      <dgm:prSet/>
      <dgm:spPr/>
      <dgm:t>
        <a:bodyPr/>
        <a:lstStyle/>
        <a:p>
          <a:endParaRPr lang="ru-RU"/>
        </a:p>
      </dgm:t>
    </dgm:pt>
    <dgm:pt modelId="{1B2607D7-DFD4-49B2-A642-5ECEC0425047}">
      <dgm:prSet phldrT="[Текст]" custT="1"/>
      <dgm:spPr>
        <a:solidFill>
          <a:schemeClr val="accent4">
            <a:tint val="40000"/>
            <a:hueOff val="2938439"/>
            <a:satOff val="-3420"/>
            <a:lumOff val="-3212"/>
          </a:schemeClr>
        </a:solidFill>
      </dgm:spPr>
      <dgm:t>
        <a:bodyPr/>
        <a:lstStyle/>
        <a:p>
          <a:endParaRPr lang="ru-RU" sz="1200" dirty="0">
            <a:latin typeface="+mn-lt"/>
            <a:cs typeface="Arial" panose="020B0604020202020204" pitchFamily="34" charset="0"/>
          </a:endParaRPr>
        </a:p>
      </dgm:t>
    </dgm:pt>
    <dgm:pt modelId="{601CC966-B81B-4D7E-9598-075D97022338}" type="parTrans" cxnId="{4357369D-7D44-446A-B6E9-5AFE127E2ECE}">
      <dgm:prSet/>
      <dgm:spPr/>
      <dgm:t>
        <a:bodyPr/>
        <a:lstStyle/>
        <a:p>
          <a:endParaRPr lang="ru-RU"/>
        </a:p>
      </dgm:t>
    </dgm:pt>
    <dgm:pt modelId="{CA4400FC-A96D-4288-832F-0EB3A8BA71A5}" type="sibTrans" cxnId="{4357369D-7D44-446A-B6E9-5AFE127E2ECE}">
      <dgm:prSet/>
      <dgm:spPr/>
      <dgm:t>
        <a:bodyPr/>
        <a:lstStyle/>
        <a:p>
          <a:endParaRPr lang="ru-RU"/>
        </a:p>
      </dgm:t>
    </dgm:pt>
    <dgm:pt modelId="{B9C69427-A108-4FC6-AE03-6EB75E5893E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УПРАВЛЕНИЕ</a:t>
          </a:r>
          <a:endParaRPr lang="ru-RU" sz="20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E8A47AC-1651-4338-9EE1-7F3B65F89288}" type="parTrans" cxnId="{0E387254-1ADE-4813-8C31-C36B1F941184}">
      <dgm:prSet/>
      <dgm:spPr/>
      <dgm:t>
        <a:bodyPr/>
        <a:lstStyle/>
        <a:p>
          <a:endParaRPr lang="ru-RU"/>
        </a:p>
      </dgm:t>
    </dgm:pt>
    <dgm:pt modelId="{B5DB110B-92A2-44A0-BF2A-5A667979B36D}" type="sibTrans" cxnId="{0E387254-1ADE-4813-8C31-C36B1F941184}">
      <dgm:prSet/>
      <dgm:spPr/>
      <dgm:t>
        <a:bodyPr/>
        <a:lstStyle/>
        <a:p>
          <a:endParaRPr lang="ru-RU"/>
        </a:p>
      </dgm:t>
    </dgm:pt>
    <dgm:pt modelId="{1196B438-BE0B-4682-8534-029052A9AF28}">
      <dgm:prSet phldrT="[Текст]" custT="1"/>
      <dgm:spPr>
        <a:solidFill>
          <a:schemeClr val="accent4">
            <a:tint val="40000"/>
            <a:hueOff val="5876879"/>
            <a:satOff val="-6840"/>
            <a:lumOff val="-6425"/>
          </a:schemeClr>
        </a:solidFill>
      </dgm:spPr>
      <dgm:t>
        <a:bodyPr/>
        <a:lstStyle/>
        <a:p>
          <a:endParaRPr lang="ru-RU" sz="1200" dirty="0">
            <a:latin typeface="+mn-lt"/>
            <a:cs typeface="Arial" panose="020B0604020202020204" pitchFamily="34" charset="0"/>
          </a:endParaRPr>
        </a:p>
      </dgm:t>
    </dgm:pt>
    <dgm:pt modelId="{CB921A90-D127-4D94-8BEA-33F3C426A512}" type="parTrans" cxnId="{6218BAAB-3165-497C-AD66-6FA8A656C236}">
      <dgm:prSet/>
      <dgm:spPr/>
      <dgm:t>
        <a:bodyPr/>
        <a:lstStyle/>
        <a:p>
          <a:endParaRPr lang="ru-RU"/>
        </a:p>
      </dgm:t>
    </dgm:pt>
    <dgm:pt modelId="{A326B23F-5105-43A0-B755-17BF877222F9}" type="sibTrans" cxnId="{6218BAAB-3165-497C-AD66-6FA8A656C236}">
      <dgm:prSet/>
      <dgm:spPr/>
      <dgm:t>
        <a:bodyPr/>
        <a:lstStyle/>
        <a:p>
          <a:endParaRPr lang="ru-RU"/>
        </a:p>
      </dgm:t>
    </dgm:pt>
    <dgm:pt modelId="{9E69A46B-F6C8-4977-89B2-158D90FC430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СЛУЖЕНИЕ</a:t>
          </a:r>
          <a:endParaRPr lang="ru-RU" sz="20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E523812-1FB9-4257-A2AC-2D1A41CB10D8}" type="sibTrans" cxnId="{B6AF2A35-674D-4276-9E9C-497351BDCD3B}">
      <dgm:prSet/>
      <dgm:spPr/>
      <dgm:t>
        <a:bodyPr/>
        <a:lstStyle/>
        <a:p>
          <a:endParaRPr lang="ru-RU"/>
        </a:p>
      </dgm:t>
    </dgm:pt>
    <dgm:pt modelId="{525A8A08-8AE3-4B71-9055-03B71D7267DB}" type="parTrans" cxnId="{B6AF2A35-674D-4276-9E9C-497351BDCD3B}">
      <dgm:prSet/>
      <dgm:spPr/>
      <dgm:t>
        <a:bodyPr/>
        <a:lstStyle/>
        <a:p>
          <a:endParaRPr lang="ru-RU"/>
        </a:p>
      </dgm:t>
    </dgm:pt>
    <dgm:pt modelId="{0286074D-561D-4BD6-95C4-B911E56AEFD6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видеть конкретные плоды своей работы, обратная связь</a:t>
          </a:r>
          <a:endParaRPr lang="ru-RU" sz="1200" dirty="0">
            <a:solidFill>
              <a:schemeClr val="tx1">
                <a:lumMod val="85000"/>
                <a:lumOff val="15000"/>
              </a:schemeClr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374C218D-7736-4677-B5EE-A36371692EB9}" type="sibTrans" cxnId="{A7D0A9B4-274E-4BE3-A752-6933DB6394C5}">
      <dgm:prSet/>
      <dgm:spPr/>
      <dgm:t>
        <a:bodyPr/>
        <a:lstStyle/>
        <a:p>
          <a:endParaRPr lang="ru-RU"/>
        </a:p>
      </dgm:t>
    </dgm:pt>
    <dgm:pt modelId="{095CE5B8-A76C-43FC-9737-1EB14A72819C}" type="parTrans" cxnId="{A7D0A9B4-274E-4BE3-A752-6933DB6394C5}">
      <dgm:prSet/>
      <dgm:spPr/>
      <dgm:t>
        <a:bodyPr/>
        <a:lstStyle/>
        <a:p>
          <a:endParaRPr lang="ru-RU"/>
        </a:p>
      </dgm:t>
    </dgm:pt>
    <dgm:pt modelId="{02BF4520-3BFB-4E1F-875F-69007811230C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приносить пользу людям, обществу</a:t>
          </a:r>
          <a:endParaRPr lang="ru-RU" sz="1200" dirty="0">
            <a:solidFill>
              <a:schemeClr val="tx1">
                <a:lumMod val="85000"/>
                <a:lumOff val="15000"/>
              </a:schemeClr>
            </a:solidFill>
            <a:effectLst/>
          </a:endParaRPr>
        </a:p>
      </dgm:t>
    </dgm:pt>
    <dgm:pt modelId="{B8EBF2ED-48DE-4AC0-A7E8-66A9D5DD170D}" type="sibTrans" cxnId="{14B5C73C-2506-466B-B8EA-85E14AF44515}">
      <dgm:prSet/>
      <dgm:spPr/>
      <dgm:t>
        <a:bodyPr/>
        <a:lstStyle/>
        <a:p>
          <a:endParaRPr lang="ru-RU"/>
        </a:p>
      </dgm:t>
    </dgm:pt>
    <dgm:pt modelId="{C1B22CC3-C1F7-4CC8-9D59-12C0EDF6A17C}" type="parTrans" cxnId="{14B5C73C-2506-466B-B8EA-85E14AF44515}">
      <dgm:prSet/>
      <dgm:spPr/>
      <dgm:t>
        <a:bodyPr/>
        <a:lstStyle/>
        <a:p>
          <a:endParaRPr lang="ru-RU"/>
        </a:p>
      </dgm:t>
    </dgm:pt>
    <dgm:pt modelId="{D6E58A06-D221-45FA-817B-E17A6B0C86F9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реализовать в работе свои высшие ценности</a:t>
          </a:r>
          <a:endParaRPr lang="ru-RU" sz="1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EB8BAA4-6CA5-483E-830C-ABF1427DA079}" type="sibTrans" cxnId="{828C1375-2983-4B39-B3F7-D8952AFDD1E6}">
      <dgm:prSet/>
      <dgm:spPr/>
      <dgm:t>
        <a:bodyPr/>
        <a:lstStyle/>
        <a:p>
          <a:endParaRPr lang="ru-RU"/>
        </a:p>
      </dgm:t>
    </dgm:pt>
    <dgm:pt modelId="{E452B50D-E217-459F-99B7-3700EE9868EA}" type="parTrans" cxnId="{828C1375-2983-4B39-B3F7-D8952AFDD1E6}">
      <dgm:prSet/>
      <dgm:spPr/>
      <dgm:t>
        <a:bodyPr/>
        <a:lstStyle/>
        <a:p>
          <a:endParaRPr lang="ru-RU"/>
        </a:p>
      </dgm:t>
    </dgm:pt>
    <dgm:pt modelId="{8FB26606-6FD3-4E8A-B966-5279F64C67F4}">
      <dgm:prSet custT="1"/>
      <dgm:spPr>
        <a:solidFill>
          <a:schemeClr val="accent4">
            <a:tint val="40000"/>
            <a:hueOff val="5876879"/>
            <a:satOff val="-6840"/>
            <a:lumOff val="-6425"/>
          </a:schemeClr>
        </a:solidFill>
      </dgm:spPr>
      <dgm:t>
        <a:bodyPr/>
        <a:lstStyle/>
        <a:p>
          <a:r>
            <a:rPr lang="ru-RU" sz="1200" dirty="0">
              <a:latin typeface="+mn-lt"/>
              <a:cs typeface="Arial" panose="020B0604020202020204" pitchFamily="34" charset="0"/>
            </a:rPr>
            <a:t>управлять людьми, проектами, любыми процессами</a:t>
          </a:r>
        </a:p>
      </dgm:t>
    </dgm:pt>
    <dgm:pt modelId="{5BCD4373-B1FF-4F4E-A15F-22ECE799545B}" type="parTrans" cxnId="{EBD3CDC7-8F35-44D0-80E3-43A59E2BEE02}">
      <dgm:prSet/>
      <dgm:spPr/>
      <dgm:t>
        <a:bodyPr/>
        <a:lstStyle/>
        <a:p>
          <a:endParaRPr lang="ru-RU"/>
        </a:p>
      </dgm:t>
    </dgm:pt>
    <dgm:pt modelId="{5DA69922-4F61-4310-B334-85ECCCED3E16}" type="sibTrans" cxnId="{EBD3CDC7-8F35-44D0-80E3-43A59E2BEE02}">
      <dgm:prSet/>
      <dgm:spPr/>
      <dgm:t>
        <a:bodyPr/>
        <a:lstStyle/>
        <a:p>
          <a:endParaRPr lang="ru-RU"/>
        </a:p>
      </dgm:t>
    </dgm:pt>
    <dgm:pt modelId="{D9959BB0-2B9D-41C7-9DA1-407CB9140363}">
      <dgm:prSet custT="1"/>
      <dgm:spPr>
        <a:solidFill>
          <a:schemeClr val="accent4">
            <a:tint val="40000"/>
            <a:hueOff val="5876879"/>
            <a:satOff val="-6840"/>
            <a:lumOff val="-6425"/>
          </a:schemeClr>
        </a:solidFill>
      </dgm:spPr>
      <dgm:t>
        <a:bodyPr/>
        <a:lstStyle/>
        <a:p>
          <a:r>
            <a:rPr lang="ru-RU" sz="1200" dirty="0">
              <a:latin typeface="+mn-lt"/>
              <a:cs typeface="Arial" panose="020B0604020202020204" pitchFamily="34" charset="0"/>
            </a:rPr>
            <a:t>принимать ключевые решения, отвечать за конечный результат</a:t>
          </a:r>
        </a:p>
      </dgm:t>
    </dgm:pt>
    <dgm:pt modelId="{C4263795-7F3C-4A03-A3DD-347A3C2B04B6}" type="parTrans" cxnId="{0131DE03-14F8-49EB-A9E8-A2DF2FD7EEF3}">
      <dgm:prSet/>
      <dgm:spPr/>
      <dgm:t>
        <a:bodyPr/>
        <a:lstStyle/>
        <a:p>
          <a:endParaRPr lang="ru-RU"/>
        </a:p>
      </dgm:t>
    </dgm:pt>
    <dgm:pt modelId="{99258859-F18B-437A-A109-66B7DDF12F9D}" type="sibTrans" cxnId="{0131DE03-14F8-49EB-A9E8-A2DF2FD7EEF3}">
      <dgm:prSet/>
      <dgm:spPr/>
      <dgm:t>
        <a:bodyPr/>
        <a:lstStyle/>
        <a:p>
          <a:endParaRPr lang="ru-RU"/>
        </a:p>
      </dgm:t>
    </dgm:pt>
    <dgm:pt modelId="{BE622D28-E24A-4201-AFD9-C0141EDDA417}">
      <dgm:prSet custT="1"/>
      <dgm:spPr>
        <a:solidFill>
          <a:schemeClr val="accent4">
            <a:tint val="40000"/>
            <a:hueOff val="5876879"/>
            <a:satOff val="-6840"/>
            <a:lumOff val="-6425"/>
          </a:schemeClr>
        </a:solidFill>
      </dgm:spPr>
      <dgm:t>
        <a:bodyPr/>
        <a:lstStyle/>
        <a:p>
          <a:r>
            <a:rPr lang="ru-RU" sz="1200" dirty="0">
              <a:latin typeface="+mn-lt"/>
              <a:cs typeface="Arial" panose="020B0604020202020204" pitchFamily="34" charset="0"/>
            </a:rPr>
            <a:t>обладать полномочиями</a:t>
          </a:r>
        </a:p>
      </dgm:t>
    </dgm:pt>
    <dgm:pt modelId="{18C9308C-64B9-4D46-98AD-D7E179E6D054}" type="parTrans" cxnId="{691C85BA-7CA1-4C75-B11A-2D9B754C1189}">
      <dgm:prSet/>
      <dgm:spPr/>
      <dgm:t>
        <a:bodyPr/>
        <a:lstStyle/>
        <a:p>
          <a:endParaRPr lang="ru-RU"/>
        </a:p>
      </dgm:t>
    </dgm:pt>
    <dgm:pt modelId="{B36BE178-9C8F-4EDC-AEB5-779263FB1E24}" type="sibTrans" cxnId="{691C85BA-7CA1-4C75-B11A-2D9B754C1189}">
      <dgm:prSet/>
      <dgm:spPr/>
      <dgm:t>
        <a:bodyPr/>
        <a:lstStyle/>
        <a:p>
          <a:endParaRPr lang="ru-RU"/>
        </a:p>
      </dgm:t>
    </dgm:pt>
    <dgm:pt modelId="{E36305FB-9620-407F-B669-58AFDF702ACF}">
      <dgm:prSet custT="1"/>
      <dgm:spPr>
        <a:solidFill>
          <a:schemeClr val="accent4">
            <a:tint val="40000"/>
            <a:hueOff val="5876879"/>
            <a:satOff val="-6840"/>
            <a:lumOff val="-6425"/>
          </a:schemeClr>
        </a:solidFill>
      </dgm:spPr>
      <dgm:t>
        <a:bodyPr/>
        <a:lstStyle/>
        <a:p>
          <a:endParaRPr lang="ru-RU" sz="1200" dirty="0">
            <a:latin typeface="+mn-lt"/>
            <a:cs typeface="Arial" panose="020B0604020202020204" pitchFamily="34" charset="0"/>
          </a:endParaRPr>
        </a:p>
      </dgm:t>
    </dgm:pt>
    <dgm:pt modelId="{E0739AB1-D2AF-46E0-A9D4-66359FA3163A}" type="parTrans" cxnId="{DBCAC9C3-45D1-4FE9-B839-1350ECC7A567}">
      <dgm:prSet/>
      <dgm:spPr/>
      <dgm:t>
        <a:bodyPr/>
        <a:lstStyle/>
        <a:p>
          <a:endParaRPr lang="ru-RU"/>
        </a:p>
      </dgm:t>
    </dgm:pt>
    <dgm:pt modelId="{F4D4F07C-49A6-4CAF-8846-87E775FA45A0}" type="sibTrans" cxnId="{DBCAC9C3-45D1-4FE9-B839-1350ECC7A567}">
      <dgm:prSet/>
      <dgm:spPr/>
      <dgm:t>
        <a:bodyPr/>
        <a:lstStyle/>
        <a:p>
          <a:endParaRPr lang="ru-RU"/>
        </a:p>
      </dgm:t>
    </dgm:pt>
    <dgm:pt modelId="{0A9A6AFF-973D-45C0-9688-AD123DE43898}">
      <dgm:prSet custT="1"/>
      <dgm:spPr>
        <a:solidFill>
          <a:schemeClr val="accent4">
            <a:tint val="40000"/>
            <a:hueOff val="2938439"/>
            <a:satOff val="-3420"/>
            <a:lumOff val="-3212"/>
          </a:schemeClr>
        </a:solidFill>
      </dgm:spPr>
      <dgm:t>
        <a:bodyPr/>
        <a:lstStyle/>
        <a:p>
          <a:r>
            <a:rPr lang="ru-RU" sz="1200" dirty="0">
              <a:latin typeface="+mn-lt"/>
              <a:cs typeface="Arial" panose="020B0604020202020204" pitchFamily="34" charset="0"/>
            </a:rPr>
            <a:t>достигать успеха в профессиональной сфере</a:t>
          </a:r>
        </a:p>
      </dgm:t>
    </dgm:pt>
    <dgm:pt modelId="{69C4C8FD-47C7-43F1-84D6-B33479974102}" type="parTrans" cxnId="{0A07C476-E2CD-4EF0-8F3E-8FE9672948CC}">
      <dgm:prSet/>
      <dgm:spPr/>
      <dgm:t>
        <a:bodyPr/>
        <a:lstStyle/>
        <a:p>
          <a:endParaRPr lang="ru-RU"/>
        </a:p>
      </dgm:t>
    </dgm:pt>
    <dgm:pt modelId="{829641D2-5421-4499-A6ED-C89B8FB9FD80}" type="sibTrans" cxnId="{0A07C476-E2CD-4EF0-8F3E-8FE9672948CC}">
      <dgm:prSet/>
      <dgm:spPr/>
      <dgm:t>
        <a:bodyPr/>
        <a:lstStyle/>
        <a:p>
          <a:endParaRPr lang="ru-RU"/>
        </a:p>
      </dgm:t>
    </dgm:pt>
    <dgm:pt modelId="{8BC415F5-09C7-4E4A-8A5F-1FA1472F31B0}">
      <dgm:prSet custT="1"/>
      <dgm:spPr>
        <a:solidFill>
          <a:schemeClr val="accent4">
            <a:tint val="40000"/>
            <a:hueOff val="2938439"/>
            <a:satOff val="-3420"/>
            <a:lumOff val="-3212"/>
          </a:schemeClr>
        </a:solidFill>
      </dgm:spPr>
      <dgm:t>
        <a:bodyPr/>
        <a:lstStyle/>
        <a:p>
          <a:r>
            <a:rPr lang="ru-RU" sz="1200" dirty="0">
              <a:latin typeface="+mn-lt"/>
              <a:cs typeface="Arial" panose="020B0604020202020204" pitchFamily="34" charset="0"/>
            </a:rPr>
            <a:t>развивать свои способности, проф. компетенции</a:t>
          </a:r>
        </a:p>
      </dgm:t>
    </dgm:pt>
    <dgm:pt modelId="{2CE57D81-F36B-4DF3-8DA3-D30E4FF1642B}" type="parTrans" cxnId="{FDE4C35A-438F-45A8-9523-812BC7842008}">
      <dgm:prSet/>
      <dgm:spPr/>
      <dgm:t>
        <a:bodyPr/>
        <a:lstStyle/>
        <a:p>
          <a:endParaRPr lang="ru-RU"/>
        </a:p>
      </dgm:t>
    </dgm:pt>
    <dgm:pt modelId="{BED5A348-D4DA-4D75-B3A1-0B9F04243D6F}" type="sibTrans" cxnId="{FDE4C35A-438F-45A8-9523-812BC7842008}">
      <dgm:prSet/>
      <dgm:spPr/>
      <dgm:t>
        <a:bodyPr/>
        <a:lstStyle/>
        <a:p>
          <a:endParaRPr lang="ru-RU"/>
        </a:p>
      </dgm:t>
    </dgm:pt>
    <dgm:pt modelId="{F4E39D94-2C23-4475-B377-11F618A38A8A}">
      <dgm:prSet custT="1"/>
      <dgm:spPr>
        <a:solidFill>
          <a:schemeClr val="accent4">
            <a:tint val="40000"/>
            <a:hueOff val="2938439"/>
            <a:satOff val="-3420"/>
            <a:lumOff val="-3212"/>
          </a:schemeClr>
        </a:solidFill>
      </dgm:spPr>
      <dgm:t>
        <a:bodyPr/>
        <a:lstStyle/>
        <a:p>
          <a:r>
            <a:rPr lang="ru-RU" sz="1200" dirty="0">
              <a:latin typeface="+mn-lt"/>
              <a:cs typeface="Arial" panose="020B0604020202020204" pitchFamily="34" charset="0"/>
            </a:rPr>
            <a:t>получать признание своих талантов, через статус, соответствующий мастерству</a:t>
          </a:r>
        </a:p>
      </dgm:t>
    </dgm:pt>
    <dgm:pt modelId="{30F843F0-E5AC-496E-A977-D2268D8D5328}" type="parTrans" cxnId="{B787EADB-8A91-4582-A3A7-89A69C76C9FF}">
      <dgm:prSet/>
      <dgm:spPr/>
      <dgm:t>
        <a:bodyPr/>
        <a:lstStyle/>
        <a:p>
          <a:endParaRPr lang="ru-RU"/>
        </a:p>
      </dgm:t>
    </dgm:pt>
    <dgm:pt modelId="{D4324C50-7706-4DF2-834D-41D40C071422}" type="sibTrans" cxnId="{B787EADB-8A91-4582-A3A7-89A69C76C9FF}">
      <dgm:prSet/>
      <dgm:spPr/>
      <dgm:t>
        <a:bodyPr/>
        <a:lstStyle/>
        <a:p>
          <a:endParaRPr lang="ru-RU"/>
        </a:p>
      </dgm:t>
    </dgm:pt>
    <dgm:pt modelId="{C7818BEC-BEDA-495C-A1D6-176BE4A6BBDE}">
      <dgm:prSet custT="1"/>
      <dgm:spPr>
        <a:solidFill>
          <a:schemeClr val="accent4">
            <a:tint val="40000"/>
            <a:hueOff val="2938439"/>
            <a:satOff val="-3420"/>
            <a:lumOff val="-3212"/>
          </a:schemeClr>
        </a:solidFill>
      </dgm:spPr>
      <dgm:t>
        <a:bodyPr/>
        <a:lstStyle/>
        <a:p>
          <a:endParaRPr lang="ru-RU" sz="1200" dirty="0">
            <a:latin typeface="+mn-lt"/>
            <a:cs typeface="Arial" panose="020B0604020202020204" pitchFamily="34" charset="0"/>
          </a:endParaRPr>
        </a:p>
      </dgm:t>
    </dgm:pt>
    <dgm:pt modelId="{BB50D712-B9A0-4E2B-B3DC-7FB907705A65}" type="parTrans" cxnId="{A299826C-D477-42AE-A80B-DE7A2338250E}">
      <dgm:prSet/>
      <dgm:spPr/>
      <dgm:t>
        <a:bodyPr/>
        <a:lstStyle/>
        <a:p>
          <a:endParaRPr lang="ru-RU"/>
        </a:p>
      </dgm:t>
    </dgm:pt>
    <dgm:pt modelId="{BC01547E-06B2-4943-9017-F99E2829485E}" type="sibTrans" cxnId="{A299826C-D477-42AE-A80B-DE7A2338250E}">
      <dgm:prSet/>
      <dgm:spPr/>
      <dgm:t>
        <a:bodyPr/>
        <a:lstStyle/>
        <a:p>
          <a:endParaRPr lang="ru-RU"/>
        </a:p>
      </dgm:t>
    </dgm:pt>
    <dgm:pt modelId="{7B96EF82-D41C-4FDC-B32C-FA23155AE882}" type="pres">
      <dgm:prSet presAssocID="{0EC8B47E-0472-4AA4-9E15-B61FE3BB4C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16A453-B0A1-48AA-85CA-AFC9BD6EFEB0}" type="pres">
      <dgm:prSet presAssocID="{9E69A46B-F6C8-4977-89B2-158D90FC4305}" presName="composite" presStyleCnt="0"/>
      <dgm:spPr/>
    </dgm:pt>
    <dgm:pt modelId="{FB69F578-1B92-4246-BFDE-A02E759FD68D}" type="pres">
      <dgm:prSet presAssocID="{9E69A46B-F6C8-4977-89B2-158D90FC4305}" presName="parTx" presStyleLbl="alignNode1" presStyleIdx="0" presStyleCnt="3" custScaleX="118563" custLinFactNeighborX="1295" custLinFactNeighborY="-6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CD062-9465-454A-984E-3CA2D78B1505}" type="pres">
      <dgm:prSet presAssocID="{9E69A46B-F6C8-4977-89B2-158D90FC4305}" presName="desTx" presStyleLbl="alignAccFollowNode1" presStyleIdx="0" presStyleCnt="3" custScaleX="118632" custScaleY="116771" custLinFactNeighborX="1389" custLinFactNeighborY="-2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20623-3E9D-431B-B00F-B9D56FBF3848}" type="pres">
      <dgm:prSet presAssocID="{CE523812-1FB9-4257-A2AC-2D1A41CB10D8}" presName="space" presStyleCnt="0"/>
      <dgm:spPr/>
    </dgm:pt>
    <dgm:pt modelId="{00F693D9-0079-4197-AF0C-04720D39B41B}" type="pres">
      <dgm:prSet presAssocID="{C2C5BF04-035C-4BB2-9658-BF6A523217B4}" presName="composite" presStyleCnt="0"/>
      <dgm:spPr/>
    </dgm:pt>
    <dgm:pt modelId="{F5D52CF8-86F7-4ECA-961D-511232FB44B2}" type="pres">
      <dgm:prSet presAssocID="{C2C5BF04-035C-4BB2-9658-BF6A523217B4}" presName="parTx" presStyleLbl="alignNode1" presStyleIdx="1" presStyleCnt="3" custScaleX="1185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DEB4B-FEB6-44A4-AAEE-AFCB8657C3FA}" type="pres">
      <dgm:prSet presAssocID="{C2C5BF04-035C-4BB2-9658-BF6A523217B4}" presName="desTx" presStyleLbl="alignAccFollowNode1" presStyleIdx="1" presStyleCnt="3" custScaleX="119223" custScaleY="116771" custLinFactNeighborX="-1" custLinFactNeighborY="-1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84741-138C-4CA1-B4CB-7A730CE47717}" type="pres">
      <dgm:prSet presAssocID="{9F5F8B01-D015-4B93-8321-5F21E2BD18AB}" presName="space" presStyleCnt="0"/>
      <dgm:spPr/>
    </dgm:pt>
    <dgm:pt modelId="{8287EA37-CC2D-475A-B128-8CA3A2316880}" type="pres">
      <dgm:prSet presAssocID="{B9C69427-A108-4FC6-AE03-6EB75E5893E3}" presName="composite" presStyleCnt="0"/>
      <dgm:spPr/>
    </dgm:pt>
    <dgm:pt modelId="{5336BB6A-B963-4630-87DA-3C7A5A82BD64}" type="pres">
      <dgm:prSet presAssocID="{B9C69427-A108-4FC6-AE03-6EB75E5893E3}" presName="parTx" presStyleLbl="alignNode1" presStyleIdx="2" presStyleCnt="3" custScaleX="1185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910DC-4561-419E-A837-AFC062BBCEB1}" type="pres">
      <dgm:prSet presAssocID="{B9C69427-A108-4FC6-AE03-6EB75E5893E3}" presName="desTx" presStyleLbl="alignAccFollowNode1" presStyleIdx="2" presStyleCnt="3" custScaleX="118206" custScaleY="116771" custLinFactNeighborY="-1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87EADB-8A91-4582-A3A7-89A69C76C9FF}" srcId="{C2C5BF04-035C-4BB2-9658-BF6A523217B4}" destId="{F4E39D94-2C23-4475-B377-11F618A38A8A}" srcOrd="3" destOrd="0" parTransId="{30F843F0-E5AC-496E-A977-D2268D8D5328}" sibTransId="{D4324C50-7706-4DF2-834D-41D40C071422}"/>
    <dgm:cxn modelId="{FE52BF1B-D436-4321-A64C-FDA74049D717}" type="presOf" srcId="{0286074D-561D-4BD6-95C4-B911E56AEFD6}" destId="{BFCCD062-9465-454A-984E-3CA2D78B1505}" srcOrd="0" destOrd="3" presId="urn:microsoft.com/office/officeart/2005/8/layout/hList1"/>
    <dgm:cxn modelId="{0E387254-1ADE-4813-8C31-C36B1F941184}" srcId="{0EC8B47E-0472-4AA4-9E15-B61FE3BB4CF5}" destId="{B9C69427-A108-4FC6-AE03-6EB75E5893E3}" srcOrd="2" destOrd="0" parTransId="{3E8A47AC-1651-4338-9EE1-7F3B65F89288}" sibTransId="{B5DB110B-92A2-44A0-BF2A-5A667979B36D}"/>
    <dgm:cxn modelId="{A299826C-D477-42AE-A80B-DE7A2338250E}" srcId="{C2C5BF04-035C-4BB2-9658-BF6A523217B4}" destId="{C7818BEC-BEDA-495C-A1D6-176BE4A6BBDE}" srcOrd="4" destOrd="0" parTransId="{BB50D712-B9A0-4E2B-B3DC-7FB907705A65}" sibTransId="{BC01547E-06B2-4943-9017-F99E2829485E}"/>
    <dgm:cxn modelId="{A7D0A9B4-274E-4BE3-A752-6933DB6394C5}" srcId="{9E69A46B-F6C8-4977-89B2-158D90FC4305}" destId="{0286074D-561D-4BD6-95C4-B911E56AEFD6}" srcOrd="3" destOrd="0" parTransId="{095CE5B8-A76C-43FC-9737-1EB14A72819C}" sibTransId="{374C218D-7736-4677-B5EE-A36371692EB9}"/>
    <dgm:cxn modelId="{691C85BA-7CA1-4C75-B11A-2D9B754C1189}" srcId="{B9C69427-A108-4FC6-AE03-6EB75E5893E3}" destId="{BE622D28-E24A-4201-AFD9-C0141EDDA417}" srcOrd="3" destOrd="0" parTransId="{18C9308C-64B9-4D46-98AD-D7E179E6D054}" sibTransId="{B36BE178-9C8F-4EDC-AEB5-779263FB1E24}"/>
    <dgm:cxn modelId="{6218BAAB-3165-497C-AD66-6FA8A656C236}" srcId="{B9C69427-A108-4FC6-AE03-6EB75E5893E3}" destId="{1196B438-BE0B-4682-8534-029052A9AF28}" srcOrd="0" destOrd="0" parTransId="{CB921A90-D127-4D94-8BEA-33F3C426A512}" sibTransId="{A326B23F-5105-43A0-B755-17BF877222F9}"/>
    <dgm:cxn modelId="{81810868-F65D-4A0F-9D4B-128036ED1EC1}" type="presOf" srcId="{9E69A46B-F6C8-4977-89B2-158D90FC4305}" destId="{FB69F578-1B92-4246-BFDE-A02E759FD68D}" srcOrd="0" destOrd="0" presId="urn:microsoft.com/office/officeart/2005/8/layout/hList1"/>
    <dgm:cxn modelId="{6E981439-0EBD-4E3A-A1A1-95D9170288A3}" srcId="{9E69A46B-F6C8-4977-89B2-158D90FC4305}" destId="{677D993D-C514-4A9E-9C6A-CD6462C7E013}" srcOrd="0" destOrd="0" parTransId="{BCF3C974-63DC-431E-836A-C6935B9FB37C}" sibTransId="{AFB1094D-A6F1-4791-B753-4F83A7AE435F}"/>
    <dgm:cxn modelId="{D1BEB69D-233C-4994-8379-6AB90F7E6B16}" type="presOf" srcId="{BE622D28-E24A-4201-AFD9-C0141EDDA417}" destId="{D23910DC-4561-419E-A837-AFC062BBCEB1}" srcOrd="0" destOrd="3" presId="urn:microsoft.com/office/officeart/2005/8/layout/hList1"/>
    <dgm:cxn modelId="{6A0845B2-4327-453A-ACF1-3CAE79EEFBE7}" type="presOf" srcId="{1B2607D7-DFD4-49B2-A642-5ECEC0425047}" destId="{E91DEB4B-FEB6-44A4-AAEE-AFCB8657C3FA}" srcOrd="0" destOrd="0" presId="urn:microsoft.com/office/officeart/2005/8/layout/hList1"/>
    <dgm:cxn modelId="{3702EDBF-9FC2-4BDB-B729-018DCCFB3DAA}" type="presOf" srcId="{B9C69427-A108-4FC6-AE03-6EB75E5893E3}" destId="{5336BB6A-B963-4630-87DA-3C7A5A82BD64}" srcOrd="0" destOrd="0" presId="urn:microsoft.com/office/officeart/2005/8/layout/hList1"/>
    <dgm:cxn modelId="{33A9B773-1DB5-4C49-BB17-071EBBA7C1F8}" type="presOf" srcId="{8BC415F5-09C7-4E4A-8A5F-1FA1472F31B0}" destId="{E91DEB4B-FEB6-44A4-AAEE-AFCB8657C3FA}" srcOrd="0" destOrd="2" presId="urn:microsoft.com/office/officeart/2005/8/layout/hList1"/>
    <dgm:cxn modelId="{B6AF2A35-674D-4276-9E9C-497351BDCD3B}" srcId="{0EC8B47E-0472-4AA4-9E15-B61FE3BB4CF5}" destId="{9E69A46B-F6C8-4977-89B2-158D90FC4305}" srcOrd="0" destOrd="0" parTransId="{525A8A08-8AE3-4B71-9055-03B71D7267DB}" sibTransId="{CE523812-1FB9-4257-A2AC-2D1A41CB10D8}"/>
    <dgm:cxn modelId="{828C1375-2983-4B39-B3F7-D8952AFDD1E6}" srcId="{9E69A46B-F6C8-4977-89B2-158D90FC4305}" destId="{D6E58A06-D221-45FA-817B-E17A6B0C86F9}" srcOrd="1" destOrd="0" parTransId="{E452B50D-E217-459F-99B7-3700EE9868EA}" sibTransId="{9EB8BAA4-6CA5-483E-830C-ABF1427DA079}"/>
    <dgm:cxn modelId="{A5524A9D-4112-4E61-BD51-F6062CBBBB21}" type="presOf" srcId="{8FB26606-6FD3-4E8A-B966-5279F64C67F4}" destId="{D23910DC-4561-419E-A837-AFC062BBCEB1}" srcOrd="0" destOrd="1" presId="urn:microsoft.com/office/officeart/2005/8/layout/hList1"/>
    <dgm:cxn modelId="{E5930545-1A5A-4567-BF30-0AAE41A4F163}" type="presOf" srcId="{F4E39D94-2C23-4475-B377-11F618A38A8A}" destId="{E91DEB4B-FEB6-44A4-AAEE-AFCB8657C3FA}" srcOrd="0" destOrd="3" presId="urn:microsoft.com/office/officeart/2005/8/layout/hList1"/>
    <dgm:cxn modelId="{1459CD4B-89D4-4413-9841-1B00B954FCF3}" type="presOf" srcId="{0A9A6AFF-973D-45C0-9688-AD123DE43898}" destId="{E91DEB4B-FEB6-44A4-AAEE-AFCB8657C3FA}" srcOrd="0" destOrd="1" presId="urn:microsoft.com/office/officeart/2005/8/layout/hList1"/>
    <dgm:cxn modelId="{4357369D-7D44-446A-B6E9-5AFE127E2ECE}" srcId="{C2C5BF04-035C-4BB2-9658-BF6A523217B4}" destId="{1B2607D7-DFD4-49B2-A642-5ECEC0425047}" srcOrd="0" destOrd="0" parTransId="{601CC966-B81B-4D7E-9598-075D97022338}" sibTransId="{CA4400FC-A96D-4288-832F-0EB3A8BA71A5}"/>
    <dgm:cxn modelId="{14B5C73C-2506-466B-B8EA-85E14AF44515}" srcId="{9E69A46B-F6C8-4977-89B2-158D90FC4305}" destId="{02BF4520-3BFB-4E1F-875F-69007811230C}" srcOrd="2" destOrd="0" parTransId="{C1B22CC3-C1F7-4CC8-9D59-12C0EDF6A17C}" sibTransId="{B8EBF2ED-48DE-4AC0-A7E8-66A9D5DD170D}"/>
    <dgm:cxn modelId="{0131DE03-14F8-49EB-A9E8-A2DF2FD7EEF3}" srcId="{B9C69427-A108-4FC6-AE03-6EB75E5893E3}" destId="{D9959BB0-2B9D-41C7-9DA1-407CB9140363}" srcOrd="2" destOrd="0" parTransId="{C4263795-7F3C-4A03-A3DD-347A3C2B04B6}" sibTransId="{99258859-F18B-437A-A109-66B7DDF12F9D}"/>
    <dgm:cxn modelId="{63AB456C-4297-4AA0-9F1F-DC564A9D5183}" type="presOf" srcId="{D9959BB0-2B9D-41C7-9DA1-407CB9140363}" destId="{D23910DC-4561-419E-A837-AFC062BBCEB1}" srcOrd="0" destOrd="2" presId="urn:microsoft.com/office/officeart/2005/8/layout/hList1"/>
    <dgm:cxn modelId="{8486B36B-4B4F-459B-8D48-898032D961F5}" type="presOf" srcId="{0EC8B47E-0472-4AA4-9E15-B61FE3BB4CF5}" destId="{7B96EF82-D41C-4FDC-B32C-FA23155AE882}" srcOrd="0" destOrd="0" presId="urn:microsoft.com/office/officeart/2005/8/layout/hList1"/>
    <dgm:cxn modelId="{E4D05B66-FEB7-4473-A16A-C01FA232EC5A}" type="presOf" srcId="{1196B438-BE0B-4682-8534-029052A9AF28}" destId="{D23910DC-4561-419E-A837-AFC062BBCEB1}" srcOrd="0" destOrd="0" presId="urn:microsoft.com/office/officeart/2005/8/layout/hList1"/>
    <dgm:cxn modelId="{2ADE52E6-228D-494F-99AD-847120C14DA9}" type="presOf" srcId="{D6E58A06-D221-45FA-817B-E17A6B0C86F9}" destId="{BFCCD062-9465-454A-984E-3CA2D78B1505}" srcOrd="0" destOrd="1" presId="urn:microsoft.com/office/officeart/2005/8/layout/hList1"/>
    <dgm:cxn modelId="{FDE4C35A-438F-45A8-9523-812BC7842008}" srcId="{C2C5BF04-035C-4BB2-9658-BF6A523217B4}" destId="{8BC415F5-09C7-4E4A-8A5F-1FA1472F31B0}" srcOrd="2" destOrd="0" parTransId="{2CE57D81-F36B-4DF3-8DA3-D30E4FF1642B}" sibTransId="{BED5A348-D4DA-4D75-B3A1-0B9F04243D6F}"/>
    <dgm:cxn modelId="{6B59E425-C663-4B60-9A78-FD94954938AB}" type="presOf" srcId="{E36305FB-9620-407F-B669-58AFDF702ACF}" destId="{D23910DC-4561-419E-A837-AFC062BBCEB1}" srcOrd="0" destOrd="4" presId="urn:microsoft.com/office/officeart/2005/8/layout/hList1"/>
    <dgm:cxn modelId="{D5E1A0F1-FBA0-46CD-A013-567387554374}" type="presOf" srcId="{C2C5BF04-035C-4BB2-9658-BF6A523217B4}" destId="{F5D52CF8-86F7-4ECA-961D-511232FB44B2}" srcOrd="0" destOrd="0" presId="urn:microsoft.com/office/officeart/2005/8/layout/hList1"/>
    <dgm:cxn modelId="{17D8645F-7885-4559-AD95-B137B6D7FC3D}" srcId="{0EC8B47E-0472-4AA4-9E15-B61FE3BB4CF5}" destId="{C2C5BF04-035C-4BB2-9658-BF6A523217B4}" srcOrd="1" destOrd="0" parTransId="{9D099E9D-4BFF-4C2A-BC5A-FF749349A0DD}" sibTransId="{9F5F8B01-D015-4B93-8321-5F21E2BD18AB}"/>
    <dgm:cxn modelId="{0A07C476-E2CD-4EF0-8F3E-8FE9672948CC}" srcId="{C2C5BF04-035C-4BB2-9658-BF6A523217B4}" destId="{0A9A6AFF-973D-45C0-9688-AD123DE43898}" srcOrd="1" destOrd="0" parTransId="{69C4C8FD-47C7-43F1-84D6-B33479974102}" sibTransId="{829641D2-5421-4499-A6ED-C89B8FB9FD80}"/>
    <dgm:cxn modelId="{EBD3CDC7-8F35-44D0-80E3-43A59E2BEE02}" srcId="{B9C69427-A108-4FC6-AE03-6EB75E5893E3}" destId="{8FB26606-6FD3-4E8A-B966-5279F64C67F4}" srcOrd="1" destOrd="0" parTransId="{5BCD4373-B1FF-4F4E-A15F-22ECE799545B}" sibTransId="{5DA69922-4F61-4310-B334-85ECCCED3E16}"/>
    <dgm:cxn modelId="{AC2913DC-0F04-404A-9C41-317988EA2310}" type="presOf" srcId="{677D993D-C514-4A9E-9C6A-CD6462C7E013}" destId="{BFCCD062-9465-454A-984E-3CA2D78B1505}" srcOrd="0" destOrd="0" presId="urn:microsoft.com/office/officeart/2005/8/layout/hList1"/>
    <dgm:cxn modelId="{D73C083C-AAA2-4A57-BA34-6E8629180217}" type="presOf" srcId="{C7818BEC-BEDA-495C-A1D6-176BE4A6BBDE}" destId="{E91DEB4B-FEB6-44A4-AAEE-AFCB8657C3FA}" srcOrd="0" destOrd="4" presId="urn:microsoft.com/office/officeart/2005/8/layout/hList1"/>
    <dgm:cxn modelId="{E1402B18-F98D-41B1-8A3C-FEB9C47A4AC7}" type="presOf" srcId="{02BF4520-3BFB-4E1F-875F-69007811230C}" destId="{BFCCD062-9465-454A-984E-3CA2D78B1505}" srcOrd="0" destOrd="2" presId="urn:microsoft.com/office/officeart/2005/8/layout/hList1"/>
    <dgm:cxn modelId="{DBCAC9C3-45D1-4FE9-B839-1350ECC7A567}" srcId="{B9C69427-A108-4FC6-AE03-6EB75E5893E3}" destId="{E36305FB-9620-407F-B669-58AFDF702ACF}" srcOrd="4" destOrd="0" parTransId="{E0739AB1-D2AF-46E0-A9D4-66359FA3163A}" sibTransId="{F4D4F07C-49A6-4CAF-8846-87E775FA45A0}"/>
    <dgm:cxn modelId="{F6AD7972-F68B-490C-ADA5-708724F7E8E7}" type="presParOf" srcId="{7B96EF82-D41C-4FDC-B32C-FA23155AE882}" destId="{1216A453-B0A1-48AA-85CA-AFC9BD6EFEB0}" srcOrd="0" destOrd="0" presId="urn:microsoft.com/office/officeart/2005/8/layout/hList1"/>
    <dgm:cxn modelId="{5E3986A1-28A6-4800-A044-9686ED7FAF05}" type="presParOf" srcId="{1216A453-B0A1-48AA-85CA-AFC9BD6EFEB0}" destId="{FB69F578-1B92-4246-BFDE-A02E759FD68D}" srcOrd="0" destOrd="0" presId="urn:microsoft.com/office/officeart/2005/8/layout/hList1"/>
    <dgm:cxn modelId="{8B8CECC5-461F-4F24-B41C-2E7C7EF511B3}" type="presParOf" srcId="{1216A453-B0A1-48AA-85CA-AFC9BD6EFEB0}" destId="{BFCCD062-9465-454A-984E-3CA2D78B1505}" srcOrd="1" destOrd="0" presId="urn:microsoft.com/office/officeart/2005/8/layout/hList1"/>
    <dgm:cxn modelId="{225844DA-1282-4B15-9D64-F9B350F0F3BD}" type="presParOf" srcId="{7B96EF82-D41C-4FDC-B32C-FA23155AE882}" destId="{5F520623-3E9D-431B-B00F-B9D56FBF3848}" srcOrd="1" destOrd="0" presId="urn:microsoft.com/office/officeart/2005/8/layout/hList1"/>
    <dgm:cxn modelId="{E099C913-696B-468F-A798-E6180437ED00}" type="presParOf" srcId="{7B96EF82-D41C-4FDC-B32C-FA23155AE882}" destId="{00F693D9-0079-4197-AF0C-04720D39B41B}" srcOrd="2" destOrd="0" presId="urn:microsoft.com/office/officeart/2005/8/layout/hList1"/>
    <dgm:cxn modelId="{1FBA59DB-FB8D-4820-9F4A-8D09F981626D}" type="presParOf" srcId="{00F693D9-0079-4197-AF0C-04720D39B41B}" destId="{F5D52CF8-86F7-4ECA-961D-511232FB44B2}" srcOrd="0" destOrd="0" presId="urn:microsoft.com/office/officeart/2005/8/layout/hList1"/>
    <dgm:cxn modelId="{42870080-60C8-49C4-98AC-27860C772091}" type="presParOf" srcId="{00F693D9-0079-4197-AF0C-04720D39B41B}" destId="{E91DEB4B-FEB6-44A4-AAEE-AFCB8657C3FA}" srcOrd="1" destOrd="0" presId="urn:microsoft.com/office/officeart/2005/8/layout/hList1"/>
    <dgm:cxn modelId="{4911781B-3D33-445B-9A71-005E24438449}" type="presParOf" srcId="{7B96EF82-D41C-4FDC-B32C-FA23155AE882}" destId="{E8584741-138C-4CA1-B4CB-7A730CE47717}" srcOrd="3" destOrd="0" presId="urn:microsoft.com/office/officeart/2005/8/layout/hList1"/>
    <dgm:cxn modelId="{1B805CC2-8B77-4BC8-8291-56F37061D84F}" type="presParOf" srcId="{7B96EF82-D41C-4FDC-B32C-FA23155AE882}" destId="{8287EA37-CC2D-475A-B128-8CA3A2316880}" srcOrd="4" destOrd="0" presId="urn:microsoft.com/office/officeart/2005/8/layout/hList1"/>
    <dgm:cxn modelId="{B09CF569-63A5-4FFB-B720-49E68D2081CC}" type="presParOf" srcId="{8287EA37-CC2D-475A-B128-8CA3A2316880}" destId="{5336BB6A-B963-4630-87DA-3C7A5A82BD64}" srcOrd="0" destOrd="0" presId="urn:microsoft.com/office/officeart/2005/8/layout/hList1"/>
    <dgm:cxn modelId="{E60D9FBC-6A9A-4FDD-99FA-924EED9F1C8F}" type="presParOf" srcId="{8287EA37-CC2D-475A-B128-8CA3A2316880}" destId="{D23910DC-4561-419E-A837-AFC062BBCEB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75C247C-F4AB-435B-929E-B23BC8F0E42F}" type="doc">
      <dgm:prSet loTypeId="urn:microsoft.com/office/officeart/2005/8/layout/gear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14EC5EC2-C271-4B60-AD81-4CDBD08D8375}">
      <dgm:prSet phldrT="[Текст]" custT="1"/>
      <dgm:spPr/>
      <dgm:t>
        <a:bodyPr/>
        <a:lstStyle/>
        <a:p>
          <a:endParaRPr lang="ru-RU" sz="1400" i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ECCC10E-E769-44A4-896C-58DAFA978821}" type="parTrans" cxnId="{7D81200E-8C40-48D7-A20A-AA816F9B7E5F}">
      <dgm:prSet/>
      <dgm:spPr/>
      <dgm:t>
        <a:bodyPr/>
        <a:lstStyle/>
        <a:p>
          <a:endParaRPr lang="ru-RU"/>
        </a:p>
      </dgm:t>
    </dgm:pt>
    <dgm:pt modelId="{65957E5A-F889-432B-AF4B-64163CF8579F}" type="sibTrans" cxnId="{7D81200E-8C40-48D7-A20A-AA816F9B7E5F}">
      <dgm:prSet/>
      <dgm:spPr>
        <a:solidFill>
          <a:schemeClr val="accent2">
            <a:shade val="9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ru-RU"/>
        </a:p>
      </dgm:t>
    </dgm:pt>
    <dgm:pt modelId="{37C862F8-8696-4567-9707-EE86157BE2A2}">
      <dgm:prSet phldrT="[Текст]" custT="1"/>
      <dgm:spPr/>
      <dgm:t>
        <a:bodyPr/>
        <a:lstStyle/>
        <a:p>
          <a:endParaRPr lang="ru-RU" sz="1300" i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3BB1E16-02C1-4AAC-8717-1AA7605B7752}" type="sibTrans" cxnId="{6FE9312B-9126-4FB8-A25F-9D1AA1AC00D3}">
      <dgm:prSet/>
      <dgm:spPr>
        <a:solidFill>
          <a:schemeClr val="accent2">
            <a:shade val="90000"/>
            <a:hueOff val="-45235"/>
            <a:satOff val="27394"/>
            <a:lumOff val="8287"/>
            <a:alpha val="0"/>
          </a:schemeClr>
        </a:solidFill>
      </dgm:spPr>
      <dgm:t>
        <a:bodyPr/>
        <a:lstStyle/>
        <a:p>
          <a:endParaRPr lang="ru-RU" sz="20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230BACF-A098-4B79-BEA7-2E2EC74974B7}" type="parTrans" cxnId="{6FE9312B-9126-4FB8-A25F-9D1AA1AC00D3}">
      <dgm:prSet/>
      <dgm:spPr/>
      <dgm:t>
        <a:bodyPr/>
        <a:lstStyle/>
        <a:p>
          <a:endParaRPr lang="ru-RU" sz="20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BF1C79A-6EB9-42A2-B919-C664CC2ED125}" type="pres">
      <dgm:prSet presAssocID="{175C247C-F4AB-435B-929E-B23BC8F0E42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A9EFEA-53F8-43A5-A1F0-8E8AB36E67EA}" type="pres">
      <dgm:prSet presAssocID="{14EC5EC2-C271-4B60-AD81-4CDBD08D8375}" presName="gear1" presStyleLbl="node1" presStyleIdx="0" presStyleCnt="2" custScaleX="95646" custScaleY="95646" custLinFactNeighborX="-34773" custLinFactNeighborY="74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40EBA-29FA-4777-A222-DD6019BD4C2C}" type="pres">
      <dgm:prSet presAssocID="{14EC5EC2-C271-4B60-AD81-4CDBD08D8375}" presName="gear1srcNode" presStyleLbl="node1" presStyleIdx="0" presStyleCnt="2"/>
      <dgm:spPr/>
      <dgm:t>
        <a:bodyPr/>
        <a:lstStyle/>
        <a:p>
          <a:endParaRPr lang="ru-RU"/>
        </a:p>
      </dgm:t>
    </dgm:pt>
    <dgm:pt modelId="{FA2C5754-5BD0-4216-A1FF-F4A80336E99D}" type="pres">
      <dgm:prSet presAssocID="{14EC5EC2-C271-4B60-AD81-4CDBD08D8375}" presName="gear1dstNode" presStyleLbl="node1" presStyleIdx="0" presStyleCnt="2"/>
      <dgm:spPr/>
      <dgm:t>
        <a:bodyPr/>
        <a:lstStyle/>
        <a:p>
          <a:endParaRPr lang="ru-RU"/>
        </a:p>
      </dgm:t>
    </dgm:pt>
    <dgm:pt modelId="{E5B41FE1-8D0B-4B02-B08F-139DA22D9730}" type="pres">
      <dgm:prSet presAssocID="{37C862F8-8696-4567-9707-EE86157BE2A2}" presName="gear2" presStyleLbl="node1" presStyleIdx="1" presStyleCnt="2" custAng="1733029" custScaleX="111023" custScaleY="108270" custLinFactNeighborX="-76942" custLinFactNeighborY="-394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4B94E-AA1B-4637-9FF2-DBC720C514A7}" type="pres">
      <dgm:prSet presAssocID="{37C862F8-8696-4567-9707-EE86157BE2A2}" presName="gear2srcNode" presStyleLbl="node1" presStyleIdx="1" presStyleCnt="2"/>
      <dgm:spPr/>
      <dgm:t>
        <a:bodyPr/>
        <a:lstStyle/>
        <a:p>
          <a:endParaRPr lang="ru-RU"/>
        </a:p>
      </dgm:t>
    </dgm:pt>
    <dgm:pt modelId="{70568C3A-1D65-481B-B7C3-C69986C4EC24}" type="pres">
      <dgm:prSet presAssocID="{37C862F8-8696-4567-9707-EE86157BE2A2}" presName="gear2dstNode" presStyleLbl="node1" presStyleIdx="1" presStyleCnt="2"/>
      <dgm:spPr/>
      <dgm:t>
        <a:bodyPr/>
        <a:lstStyle/>
        <a:p>
          <a:endParaRPr lang="ru-RU"/>
        </a:p>
      </dgm:t>
    </dgm:pt>
    <dgm:pt modelId="{43B7B9FB-588C-45BF-8929-28BC3035B3FA}" type="pres">
      <dgm:prSet presAssocID="{65957E5A-F889-432B-AF4B-64163CF8579F}" presName="connector1" presStyleLbl="sibTrans2D1" presStyleIdx="0" presStyleCnt="2" custLinFactNeighborX="5494" custLinFactNeighborY="18217"/>
      <dgm:spPr/>
      <dgm:t>
        <a:bodyPr/>
        <a:lstStyle/>
        <a:p>
          <a:endParaRPr lang="ru-RU"/>
        </a:p>
      </dgm:t>
    </dgm:pt>
    <dgm:pt modelId="{D6DBCE1B-5024-468A-918A-334C87E56556}" type="pres">
      <dgm:prSet presAssocID="{53BB1E16-02C1-4AAC-8717-1AA7605B7752}" presName="connector2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7BE16A54-BE82-484A-B80B-49D1E218D00E}" type="presOf" srcId="{53BB1E16-02C1-4AAC-8717-1AA7605B7752}" destId="{D6DBCE1B-5024-468A-918A-334C87E56556}" srcOrd="0" destOrd="0" presId="urn:microsoft.com/office/officeart/2005/8/layout/gear1"/>
    <dgm:cxn modelId="{01C3FDD2-FF20-4D18-91C1-4550CA14855F}" type="presOf" srcId="{14EC5EC2-C271-4B60-AD81-4CDBD08D8375}" destId="{D4A9EFEA-53F8-43A5-A1F0-8E8AB36E67EA}" srcOrd="0" destOrd="0" presId="urn:microsoft.com/office/officeart/2005/8/layout/gear1"/>
    <dgm:cxn modelId="{A2F7ED62-4DA1-41E9-8093-E128F0A7E3D5}" type="presOf" srcId="{37C862F8-8696-4567-9707-EE86157BE2A2}" destId="{E5B41FE1-8D0B-4B02-B08F-139DA22D9730}" srcOrd="0" destOrd="0" presId="urn:microsoft.com/office/officeart/2005/8/layout/gear1"/>
    <dgm:cxn modelId="{2AF5B441-8F52-49DE-9F4F-A97926C2F399}" type="presOf" srcId="{65957E5A-F889-432B-AF4B-64163CF8579F}" destId="{43B7B9FB-588C-45BF-8929-28BC3035B3FA}" srcOrd="0" destOrd="0" presId="urn:microsoft.com/office/officeart/2005/8/layout/gear1"/>
    <dgm:cxn modelId="{0B01188C-43ED-4DFC-9CC1-BE3C07C0ADBB}" type="presOf" srcId="{37C862F8-8696-4567-9707-EE86157BE2A2}" destId="{46F4B94E-AA1B-4637-9FF2-DBC720C514A7}" srcOrd="1" destOrd="0" presId="urn:microsoft.com/office/officeart/2005/8/layout/gear1"/>
    <dgm:cxn modelId="{EA44EBBA-462B-49BE-8BE2-416E78A342C6}" type="presOf" srcId="{175C247C-F4AB-435B-929E-B23BC8F0E42F}" destId="{DBF1C79A-6EB9-42A2-B919-C664CC2ED125}" srcOrd="0" destOrd="0" presId="urn:microsoft.com/office/officeart/2005/8/layout/gear1"/>
    <dgm:cxn modelId="{2D24FA50-FEDD-4E64-AAEB-2088A80CA88E}" type="presOf" srcId="{37C862F8-8696-4567-9707-EE86157BE2A2}" destId="{70568C3A-1D65-481B-B7C3-C69986C4EC24}" srcOrd="2" destOrd="0" presId="urn:microsoft.com/office/officeart/2005/8/layout/gear1"/>
    <dgm:cxn modelId="{E5EEB42F-B0AC-42C9-AD89-F2670E9782E9}" type="presOf" srcId="{14EC5EC2-C271-4B60-AD81-4CDBD08D8375}" destId="{C0440EBA-29FA-4777-A222-DD6019BD4C2C}" srcOrd="1" destOrd="0" presId="urn:microsoft.com/office/officeart/2005/8/layout/gear1"/>
    <dgm:cxn modelId="{7D81200E-8C40-48D7-A20A-AA816F9B7E5F}" srcId="{175C247C-F4AB-435B-929E-B23BC8F0E42F}" destId="{14EC5EC2-C271-4B60-AD81-4CDBD08D8375}" srcOrd="0" destOrd="0" parTransId="{FECCC10E-E769-44A4-896C-58DAFA978821}" sibTransId="{65957E5A-F889-432B-AF4B-64163CF8579F}"/>
    <dgm:cxn modelId="{D7311BB9-A68B-4C4C-A90C-1874799E05D5}" type="presOf" srcId="{14EC5EC2-C271-4B60-AD81-4CDBD08D8375}" destId="{FA2C5754-5BD0-4216-A1FF-F4A80336E99D}" srcOrd="2" destOrd="0" presId="urn:microsoft.com/office/officeart/2005/8/layout/gear1"/>
    <dgm:cxn modelId="{6FE9312B-9126-4FB8-A25F-9D1AA1AC00D3}" srcId="{175C247C-F4AB-435B-929E-B23BC8F0E42F}" destId="{37C862F8-8696-4567-9707-EE86157BE2A2}" srcOrd="1" destOrd="0" parTransId="{3230BACF-A098-4B79-BEA7-2E2EC74974B7}" sibTransId="{53BB1E16-02C1-4AAC-8717-1AA7605B7752}"/>
    <dgm:cxn modelId="{83A6B342-EB94-4DDD-B943-997A3A712545}" type="presParOf" srcId="{DBF1C79A-6EB9-42A2-B919-C664CC2ED125}" destId="{D4A9EFEA-53F8-43A5-A1F0-8E8AB36E67EA}" srcOrd="0" destOrd="0" presId="urn:microsoft.com/office/officeart/2005/8/layout/gear1"/>
    <dgm:cxn modelId="{71AFC5E9-58C8-4A29-A4BA-C649BE9C2C35}" type="presParOf" srcId="{DBF1C79A-6EB9-42A2-B919-C664CC2ED125}" destId="{C0440EBA-29FA-4777-A222-DD6019BD4C2C}" srcOrd="1" destOrd="0" presId="urn:microsoft.com/office/officeart/2005/8/layout/gear1"/>
    <dgm:cxn modelId="{92C7A7E4-28F3-4D0A-B204-806885E80496}" type="presParOf" srcId="{DBF1C79A-6EB9-42A2-B919-C664CC2ED125}" destId="{FA2C5754-5BD0-4216-A1FF-F4A80336E99D}" srcOrd="2" destOrd="0" presId="urn:microsoft.com/office/officeart/2005/8/layout/gear1"/>
    <dgm:cxn modelId="{8D6F6896-3C53-4785-AA18-497598869882}" type="presParOf" srcId="{DBF1C79A-6EB9-42A2-B919-C664CC2ED125}" destId="{E5B41FE1-8D0B-4B02-B08F-139DA22D9730}" srcOrd="3" destOrd="0" presId="urn:microsoft.com/office/officeart/2005/8/layout/gear1"/>
    <dgm:cxn modelId="{4064158F-3AB0-4554-8D75-2789E2C8635F}" type="presParOf" srcId="{DBF1C79A-6EB9-42A2-B919-C664CC2ED125}" destId="{46F4B94E-AA1B-4637-9FF2-DBC720C514A7}" srcOrd="4" destOrd="0" presId="urn:microsoft.com/office/officeart/2005/8/layout/gear1"/>
    <dgm:cxn modelId="{FDE2A47F-5D88-4031-99DB-77B596E87972}" type="presParOf" srcId="{DBF1C79A-6EB9-42A2-B919-C664CC2ED125}" destId="{70568C3A-1D65-481B-B7C3-C69986C4EC24}" srcOrd="5" destOrd="0" presId="urn:microsoft.com/office/officeart/2005/8/layout/gear1"/>
    <dgm:cxn modelId="{78462297-1DE5-4407-87E9-2ACD11B493BF}" type="presParOf" srcId="{DBF1C79A-6EB9-42A2-B919-C664CC2ED125}" destId="{43B7B9FB-588C-45BF-8929-28BC3035B3FA}" srcOrd="6" destOrd="0" presId="urn:microsoft.com/office/officeart/2005/8/layout/gear1"/>
    <dgm:cxn modelId="{B6D8081E-1338-4AC2-A94D-B2B99CFEE632}" type="presParOf" srcId="{DBF1C79A-6EB9-42A2-B919-C664CC2ED125}" destId="{D6DBCE1B-5024-468A-918A-334C87E56556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75C247C-F4AB-435B-929E-B23BC8F0E42F}" type="doc">
      <dgm:prSet loTypeId="urn:microsoft.com/office/officeart/2005/8/layout/gear1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363DB7E4-49C0-42D5-B86A-14A88B7D9540}">
      <dgm:prSet phldrT="[Текст]" custT="1"/>
      <dgm:spPr/>
      <dgm:t>
        <a:bodyPr/>
        <a:lstStyle/>
        <a:p>
          <a:endParaRPr lang="ru-RU" sz="1300" i="0" dirty="0"/>
        </a:p>
      </dgm:t>
    </dgm:pt>
    <dgm:pt modelId="{F4A34329-4CF3-45A7-BCED-F6811C19767A}" type="parTrans" cxnId="{39A51DE3-EC4B-4E0A-A6B9-6ACCFE16445D}">
      <dgm:prSet/>
      <dgm:spPr/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537E763-BB1E-418B-B6FC-EBB31EB7F151}" type="sibTrans" cxnId="{39A51DE3-EC4B-4E0A-A6B9-6ACCFE16445D}">
      <dgm:prSet/>
      <dgm:spPr>
        <a:solidFill>
          <a:schemeClr val="bg1">
            <a:alpha val="0"/>
          </a:schemeClr>
        </a:solidFill>
      </dgm:spPr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CC1137C-D3CD-4E86-8954-78CA3BF92E5F}">
      <dgm:prSet/>
      <dgm:spPr/>
      <dgm:t>
        <a:bodyPr/>
        <a:lstStyle/>
        <a:p>
          <a:endParaRPr lang="ru-RU"/>
        </a:p>
      </dgm:t>
    </dgm:pt>
    <dgm:pt modelId="{5D5B0BC9-D51E-480C-832F-B092AA03514F}" type="sibTrans" cxnId="{360AB413-888C-48C2-A79D-7F91E0CF3643}">
      <dgm:prSet/>
      <dgm:spPr>
        <a:solidFill>
          <a:schemeClr val="accent5">
            <a:shade val="90000"/>
            <a:hueOff val="0"/>
            <a:satOff val="-13805"/>
            <a:lumOff val="35056"/>
            <a:alpha val="0"/>
          </a:schemeClr>
        </a:solidFill>
      </dgm:spPr>
      <dgm:t>
        <a:bodyPr/>
        <a:lstStyle/>
        <a:p>
          <a:endParaRPr lang="ru-RU"/>
        </a:p>
      </dgm:t>
    </dgm:pt>
    <dgm:pt modelId="{709CD698-C92B-47BA-9648-B6E62FE8BA48}" type="parTrans" cxnId="{360AB413-888C-48C2-A79D-7F91E0CF3643}">
      <dgm:prSet/>
      <dgm:spPr/>
      <dgm:t>
        <a:bodyPr/>
        <a:lstStyle/>
        <a:p>
          <a:endParaRPr lang="ru-RU"/>
        </a:p>
      </dgm:t>
    </dgm:pt>
    <dgm:pt modelId="{DBF1C79A-6EB9-42A2-B919-C664CC2ED125}" type="pres">
      <dgm:prSet presAssocID="{175C247C-F4AB-435B-929E-B23BC8F0E42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EB38FC-C37B-4633-BEAA-E4AFDDD81B07}" type="pres">
      <dgm:prSet presAssocID="{363DB7E4-49C0-42D5-B86A-14A88B7D9540}" presName="gear1" presStyleLbl="node1" presStyleIdx="0" presStyleCnt="2" custScaleX="64752" custScaleY="64752" custLinFactNeighborX="-26623" custLinFactNeighborY="174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38062-567D-420B-9B3F-33129FA4CFD2}" type="pres">
      <dgm:prSet presAssocID="{363DB7E4-49C0-42D5-B86A-14A88B7D9540}" presName="gear1srcNode" presStyleLbl="node1" presStyleIdx="0" presStyleCnt="2"/>
      <dgm:spPr/>
      <dgm:t>
        <a:bodyPr/>
        <a:lstStyle/>
        <a:p>
          <a:endParaRPr lang="ru-RU"/>
        </a:p>
      </dgm:t>
    </dgm:pt>
    <dgm:pt modelId="{DA609AB0-711C-4D65-A034-8F2DBA82C526}" type="pres">
      <dgm:prSet presAssocID="{363DB7E4-49C0-42D5-B86A-14A88B7D9540}" presName="gear1dstNode" presStyleLbl="node1" presStyleIdx="0" presStyleCnt="2"/>
      <dgm:spPr/>
      <dgm:t>
        <a:bodyPr/>
        <a:lstStyle/>
        <a:p>
          <a:endParaRPr lang="ru-RU"/>
        </a:p>
      </dgm:t>
    </dgm:pt>
    <dgm:pt modelId="{929B06F6-F71A-451B-9B9B-6A4132BA5C4A}" type="pres">
      <dgm:prSet presAssocID="{0CC1137C-D3CD-4E86-8954-78CA3BF92E5F}" presName="gear2" presStyleLbl="node1" presStyleIdx="1" presStyleCnt="2" custLinFactNeighborX="32178" custLinFactNeighborY="-143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6F88A8-AD96-41D0-A0AB-2794A9FB309F}" type="pres">
      <dgm:prSet presAssocID="{0CC1137C-D3CD-4E86-8954-78CA3BF92E5F}" presName="gear2srcNode" presStyleLbl="node1" presStyleIdx="1" presStyleCnt="2"/>
      <dgm:spPr/>
      <dgm:t>
        <a:bodyPr/>
        <a:lstStyle/>
        <a:p>
          <a:endParaRPr lang="ru-RU"/>
        </a:p>
      </dgm:t>
    </dgm:pt>
    <dgm:pt modelId="{473117C6-0BB4-4602-A6B0-4CA77354CA04}" type="pres">
      <dgm:prSet presAssocID="{0CC1137C-D3CD-4E86-8954-78CA3BF92E5F}" presName="gear2dstNode" presStyleLbl="node1" presStyleIdx="1" presStyleCnt="2"/>
      <dgm:spPr/>
      <dgm:t>
        <a:bodyPr/>
        <a:lstStyle/>
        <a:p>
          <a:endParaRPr lang="ru-RU"/>
        </a:p>
      </dgm:t>
    </dgm:pt>
    <dgm:pt modelId="{3DE0A529-F20D-4469-A17F-103AF75D6D23}" type="pres">
      <dgm:prSet presAssocID="{B537E763-BB1E-418B-B6FC-EBB31EB7F151}" presName="connector1" presStyleLbl="sibTrans2D1" presStyleIdx="0" presStyleCnt="2" custScaleX="5762" custScaleY="16638" custLinFactNeighborX="-69511" custLinFactNeighborY="29854"/>
      <dgm:spPr/>
      <dgm:t>
        <a:bodyPr/>
        <a:lstStyle/>
        <a:p>
          <a:endParaRPr lang="ru-RU"/>
        </a:p>
      </dgm:t>
    </dgm:pt>
    <dgm:pt modelId="{684FF5E2-FFF7-4603-80BE-9107AB2FC43B}" type="pres">
      <dgm:prSet presAssocID="{5D5B0BC9-D51E-480C-832F-B092AA03514F}" presName="connector2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9B7BCC80-3BD1-4A67-BED3-480A95B9AF84}" type="presOf" srcId="{5D5B0BC9-D51E-480C-832F-B092AA03514F}" destId="{684FF5E2-FFF7-4603-80BE-9107AB2FC43B}" srcOrd="0" destOrd="0" presId="urn:microsoft.com/office/officeart/2005/8/layout/gear1"/>
    <dgm:cxn modelId="{5ECEBCB6-4D46-4B1F-BD70-8E2712FA2B71}" type="presOf" srcId="{0CC1137C-D3CD-4E86-8954-78CA3BF92E5F}" destId="{929B06F6-F71A-451B-9B9B-6A4132BA5C4A}" srcOrd="0" destOrd="0" presId="urn:microsoft.com/office/officeart/2005/8/layout/gear1"/>
    <dgm:cxn modelId="{768E2C29-CD05-4170-B733-A800EE463E19}" type="presOf" srcId="{B537E763-BB1E-418B-B6FC-EBB31EB7F151}" destId="{3DE0A529-F20D-4469-A17F-103AF75D6D23}" srcOrd="0" destOrd="0" presId="urn:microsoft.com/office/officeart/2005/8/layout/gear1"/>
    <dgm:cxn modelId="{CB7029F9-2F61-40DA-A41F-D7FCFE53CDC1}" type="presOf" srcId="{0CC1137C-D3CD-4E86-8954-78CA3BF92E5F}" destId="{473117C6-0BB4-4602-A6B0-4CA77354CA04}" srcOrd="2" destOrd="0" presId="urn:microsoft.com/office/officeart/2005/8/layout/gear1"/>
    <dgm:cxn modelId="{39A51DE3-EC4B-4E0A-A6B9-6ACCFE16445D}" srcId="{175C247C-F4AB-435B-929E-B23BC8F0E42F}" destId="{363DB7E4-49C0-42D5-B86A-14A88B7D9540}" srcOrd="0" destOrd="0" parTransId="{F4A34329-4CF3-45A7-BCED-F6811C19767A}" sibTransId="{B537E763-BB1E-418B-B6FC-EBB31EB7F151}"/>
    <dgm:cxn modelId="{11A4CF0B-BC73-48A3-80A9-38817E0C679A}" type="presOf" srcId="{175C247C-F4AB-435B-929E-B23BC8F0E42F}" destId="{DBF1C79A-6EB9-42A2-B919-C664CC2ED125}" srcOrd="0" destOrd="0" presId="urn:microsoft.com/office/officeart/2005/8/layout/gear1"/>
    <dgm:cxn modelId="{51497493-32B8-4F4A-9663-22E0F491DEF4}" type="presOf" srcId="{0CC1137C-D3CD-4E86-8954-78CA3BF92E5F}" destId="{9D6F88A8-AD96-41D0-A0AB-2794A9FB309F}" srcOrd="1" destOrd="0" presId="urn:microsoft.com/office/officeart/2005/8/layout/gear1"/>
    <dgm:cxn modelId="{5947B865-63B8-4120-B09B-3DB8B92453F4}" type="presOf" srcId="{363DB7E4-49C0-42D5-B86A-14A88B7D9540}" destId="{83638062-567D-420B-9B3F-33129FA4CFD2}" srcOrd="1" destOrd="0" presId="urn:microsoft.com/office/officeart/2005/8/layout/gear1"/>
    <dgm:cxn modelId="{C7F07B0C-6611-4160-9B57-59B41AA92059}" type="presOf" srcId="{363DB7E4-49C0-42D5-B86A-14A88B7D9540}" destId="{DA609AB0-711C-4D65-A034-8F2DBA82C526}" srcOrd="2" destOrd="0" presId="urn:microsoft.com/office/officeart/2005/8/layout/gear1"/>
    <dgm:cxn modelId="{36B1C97B-3610-44D9-ADFC-432E30B2B53C}" type="presOf" srcId="{363DB7E4-49C0-42D5-B86A-14A88B7D9540}" destId="{77EB38FC-C37B-4633-BEAA-E4AFDDD81B07}" srcOrd="0" destOrd="0" presId="urn:microsoft.com/office/officeart/2005/8/layout/gear1"/>
    <dgm:cxn modelId="{360AB413-888C-48C2-A79D-7F91E0CF3643}" srcId="{175C247C-F4AB-435B-929E-B23BC8F0E42F}" destId="{0CC1137C-D3CD-4E86-8954-78CA3BF92E5F}" srcOrd="1" destOrd="0" parTransId="{709CD698-C92B-47BA-9648-B6E62FE8BA48}" sibTransId="{5D5B0BC9-D51E-480C-832F-B092AA03514F}"/>
    <dgm:cxn modelId="{F9E990AC-1EBA-46CB-BBC1-6F7E08141CF7}" type="presParOf" srcId="{DBF1C79A-6EB9-42A2-B919-C664CC2ED125}" destId="{77EB38FC-C37B-4633-BEAA-E4AFDDD81B07}" srcOrd="0" destOrd="0" presId="urn:microsoft.com/office/officeart/2005/8/layout/gear1"/>
    <dgm:cxn modelId="{2EE71888-4829-41D8-89B6-40ADE59A2285}" type="presParOf" srcId="{DBF1C79A-6EB9-42A2-B919-C664CC2ED125}" destId="{83638062-567D-420B-9B3F-33129FA4CFD2}" srcOrd="1" destOrd="0" presId="urn:microsoft.com/office/officeart/2005/8/layout/gear1"/>
    <dgm:cxn modelId="{701D8DAE-B649-49AC-B4C5-E029C33D8504}" type="presParOf" srcId="{DBF1C79A-6EB9-42A2-B919-C664CC2ED125}" destId="{DA609AB0-711C-4D65-A034-8F2DBA82C526}" srcOrd="2" destOrd="0" presId="urn:microsoft.com/office/officeart/2005/8/layout/gear1"/>
    <dgm:cxn modelId="{7CDCD883-71FB-460C-9BC8-684782E44FCF}" type="presParOf" srcId="{DBF1C79A-6EB9-42A2-B919-C664CC2ED125}" destId="{929B06F6-F71A-451B-9B9B-6A4132BA5C4A}" srcOrd="3" destOrd="0" presId="urn:microsoft.com/office/officeart/2005/8/layout/gear1"/>
    <dgm:cxn modelId="{80744EED-8B64-409F-9C24-93AB955319DC}" type="presParOf" srcId="{DBF1C79A-6EB9-42A2-B919-C664CC2ED125}" destId="{9D6F88A8-AD96-41D0-A0AB-2794A9FB309F}" srcOrd="4" destOrd="0" presId="urn:microsoft.com/office/officeart/2005/8/layout/gear1"/>
    <dgm:cxn modelId="{B910A126-592C-4A2C-BEB4-ABD5AC7C3697}" type="presParOf" srcId="{DBF1C79A-6EB9-42A2-B919-C664CC2ED125}" destId="{473117C6-0BB4-4602-A6B0-4CA77354CA04}" srcOrd="5" destOrd="0" presId="urn:microsoft.com/office/officeart/2005/8/layout/gear1"/>
    <dgm:cxn modelId="{C5004931-AC06-4721-9CD3-A44A6FF6D68E}" type="presParOf" srcId="{DBF1C79A-6EB9-42A2-B919-C664CC2ED125}" destId="{3DE0A529-F20D-4469-A17F-103AF75D6D23}" srcOrd="6" destOrd="0" presId="urn:microsoft.com/office/officeart/2005/8/layout/gear1"/>
    <dgm:cxn modelId="{6967A431-D674-41B6-9673-B7FA8A6ACA96}" type="presParOf" srcId="{DBF1C79A-6EB9-42A2-B919-C664CC2ED125}" destId="{684FF5E2-FFF7-4603-80BE-9107AB2FC43B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75C247C-F4AB-435B-929E-B23BC8F0E42F}" type="doc">
      <dgm:prSet loTypeId="urn:microsoft.com/office/officeart/2005/8/layout/gear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B80E94A6-0081-4268-84C9-0B33FEAD9E19}">
      <dgm:prSet phldrT="[Текст]" custT="1"/>
      <dgm:spPr/>
      <dgm:t>
        <a:bodyPr/>
        <a:lstStyle/>
        <a:p>
          <a:endParaRPr lang="ru-RU" sz="1400" i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5906ABA-E4C5-4D6E-A645-226CEEA280C5}" type="parTrans" cxnId="{EF9E7842-BD20-4E02-B55D-983210BAD86A}">
      <dgm:prSet/>
      <dgm:spPr/>
      <dgm:t>
        <a:bodyPr/>
        <a:lstStyle/>
        <a:p>
          <a:endParaRPr lang="ru-RU" sz="20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D8866B6-7EB3-4071-9DE6-8B8163CB3173}" type="sibTrans" cxnId="{EF9E7842-BD20-4E02-B55D-983210BAD86A}">
      <dgm:prSet/>
      <dgm:spPr>
        <a:noFill/>
      </dgm:spPr>
      <dgm:t>
        <a:bodyPr/>
        <a:lstStyle/>
        <a:p>
          <a:endParaRPr lang="ru-RU" sz="20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7C862F8-8696-4567-9707-EE86157BE2A2}">
      <dgm:prSet phldrT="[Текст]" custT="1"/>
      <dgm:spPr/>
      <dgm:t>
        <a:bodyPr/>
        <a:lstStyle/>
        <a:p>
          <a:endParaRPr lang="ru-RU" sz="1300" i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230BACF-A098-4B79-BEA7-2E2EC74974B7}" type="parTrans" cxnId="{6FE9312B-9126-4FB8-A25F-9D1AA1AC00D3}">
      <dgm:prSet/>
      <dgm:spPr/>
      <dgm:t>
        <a:bodyPr/>
        <a:lstStyle/>
        <a:p>
          <a:endParaRPr lang="ru-RU" sz="20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3BB1E16-02C1-4AAC-8717-1AA7605B7752}" type="sibTrans" cxnId="{6FE9312B-9126-4FB8-A25F-9D1AA1AC00D3}">
      <dgm:prSet/>
      <dgm:spPr>
        <a:noFill/>
      </dgm:spPr>
      <dgm:t>
        <a:bodyPr/>
        <a:lstStyle/>
        <a:p>
          <a:endParaRPr lang="ru-RU" sz="20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4EC5EC2-C271-4B60-AD81-4CDBD08D8375}">
      <dgm:prSet phldrT="[Текст]" custT="1"/>
      <dgm:spPr/>
      <dgm:t>
        <a:bodyPr/>
        <a:lstStyle/>
        <a:p>
          <a:endParaRPr lang="ru-RU" sz="1400" i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ECCC10E-E769-44A4-896C-58DAFA978821}" type="parTrans" cxnId="{7D81200E-8C40-48D7-A20A-AA816F9B7E5F}">
      <dgm:prSet/>
      <dgm:spPr/>
      <dgm:t>
        <a:bodyPr/>
        <a:lstStyle/>
        <a:p>
          <a:endParaRPr lang="ru-RU"/>
        </a:p>
      </dgm:t>
    </dgm:pt>
    <dgm:pt modelId="{65957E5A-F889-432B-AF4B-64163CF8579F}" type="sibTrans" cxnId="{7D81200E-8C40-48D7-A20A-AA816F9B7E5F}">
      <dgm:prSet/>
      <dgm:spPr/>
      <dgm:t>
        <a:bodyPr/>
        <a:lstStyle/>
        <a:p>
          <a:endParaRPr lang="ru-RU"/>
        </a:p>
      </dgm:t>
    </dgm:pt>
    <dgm:pt modelId="{DBF1C79A-6EB9-42A2-B919-C664CC2ED125}" type="pres">
      <dgm:prSet presAssocID="{175C247C-F4AB-435B-929E-B23BC8F0E42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4222A7-F70E-4C3A-ADE6-83B0C40AE592}" type="pres">
      <dgm:prSet presAssocID="{B80E94A6-0081-4268-84C9-0B33FEAD9E1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9AA83-8734-4948-9EF0-F8F33ADFA6E2}" type="pres">
      <dgm:prSet presAssocID="{B80E94A6-0081-4268-84C9-0B33FEAD9E19}" presName="gear1srcNode" presStyleLbl="node1" presStyleIdx="0" presStyleCnt="3"/>
      <dgm:spPr/>
      <dgm:t>
        <a:bodyPr/>
        <a:lstStyle/>
        <a:p>
          <a:endParaRPr lang="ru-RU"/>
        </a:p>
      </dgm:t>
    </dgm:pt>
    <dgm:pt modelId="{FD3A3C9E-CE90-42C5-9E78-853F747CCB05}" type="pres">
      <dgm:prSet presAssocID="{B80E94A6-0081-4268-84C9-0B33FEAD9E19}" presName="gear1dstNode" presStyleLbl="node1" presStyleIdx="0" presStyleCnt="3"/>
      <dgm:spPr/>
      <dgm:t>
        <a:bodyPr/>
        <a:lstStyle/>
        <a:p>
          <a:endParaRPr lang="ru-RU"/>
        </a:p>
      </dgm:t>
    </dgm:pt>
    <dgm:pt modelId="{73682C4A-20D2-46D1-A282-92C0A5569D85}" type="pres">
      <dgm:prSet presAssocID="{14EC5EC2-C271-4B60-AD81-4CDBD08D8375}" presName="gear2" presStyleLbl="node1" presStyleIdx="1" presStyleCnt="3" custLinFactNeighborX="-3921" custLinFactNeighborY="-23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6161F-3C2E-4161-AF0A-6A31710753CE}" type="pres">
      <dgm:prSet presAssocID="{14EC5EC2-C271-4B60-AD81-4CDBD08D8375}" presName="gear2srcNode" presStyleLbl="node1" presStyleIdx="1" presStyleCnt="3"/>
      <dgm:spPr/>
      <dgm:t>
        <a:bodyPr/>
        <a:lstStyle/>
        <a:p>
          <a:endParaRPr lang="ru-RU"/>
        </a:p>
      </dgm:t>
    </dgm:pt>
    <dgm:pt modelId="{38342417-EB65-42FF-B739-E1574A9936D5}" type="pres">
      <dgm:prSet presAssocID="{14EC5EC2-C271-4B60-AD81-4CDBD08D8375}" presName="gear2dstNode" presStyleLbl="node1" presStyleIdx="1" presStyleCnt="3"/>
      <dgm:spPr/>
      <dgm:t>
        <a:bodyPr/>
        <a:lstStyle/>
        <a:p>
          <a:endParaRPr lang="ru-RU"/>
        </a:p>
      </dgm:t>
    </dgm:pt>
    <dgm:pt modelId="{1C192BAC-15F2-4E09-B62F-1EF494770266}" type="pres">
      <dgm:prSet presAssocID="{37C862F8-8696-4567-9707-EE86157BE2A2}" presName="gear3" presStyleLbl="node1" presStyleIdx="2" presStyleCnt="3"/>
      <dgm:spPr/>
      <dgm:t>
        <a:bodyPr/>
        <a:lstStyle/>
        <a:p>
          <a:endParaRPr lang="ru-RU"/>
        </a:p>
      </dgm:t>
    </dgm:pt>
    <dgm:pt modelId="{F66EB25C-183E-415A-B456-1FCF67AF5C45}" type="pres">
      <dgm:prSet presAssocID="{37C862F8-8696-4567-9707-EE86157BE2A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C941D-30B8-4679-9358-E20DD9C1F25A}" type="pres">
      <dgm:prSet presAssocID="{37C862F8-8696-4567-9707-EE86157BE2A2}" presName="gear3srcNode" presStyleLbl="node1" presStyleIdx="2" presStyleCnt="3"/>
      <dgm:spPr/>
      <dgm:t>
        <a:bodyPr/>
        <a:lstStyle/>
        <a:p>
          <a:endParaRPr lang="ru-RU"/>
        </a:p>
      </dgm:t>
    </dgm:pt>
    <dgm:pt modelId="{4C89BEF6-2ADB-4101-8344-B8CD136C638D}" type="pres">
      <dgm:prSet presAssocID="{37C862F8-8696-4567-9707-EE86157BE2A2}" presName="gear3dstNode" presStyleLbl="node1" presStyleIdx="2" presStyleCnt="3"/>
      <dgm:spPr/>
      <dgm:t>
        <a:bodyPr/>
        <a:lstStyle/>
        <a:p>
          <a:endParaRPr lang="ru-RU"/>
        </a:p>
      </dgm:t>
    </dgm:pt>
    <dgm:pt modelId="{A2E53E37-E4A2-4634-AEE5-33F9B253C587}" type="pres">
      <dgm:prSet presAssocID="{3D8866B6-7EB3-4071-9DE6-8B8163CB3173}" presName="connector1" presStyleLbl="sibTrans2D1" presStyleIdx="0" presStyleCnt="3" custFlipVert="1" custFlipHor="1" custScaleX="21865" custScaleY="10097" custLinFactNeighborX="-78423" custLinFactNeighborY="23616"/>
      <dgm:spPr/>
      <dgm:t>
        <a:bodyPr/>
        <a:lstStyle/>
        <a:p>
          <a:endParaRPr lang="ru-RU"/>
        </a:p>
      </dgm:t>
    </dgm:pt>
    <dgm:pt modelId="{037F29B2-DCA4-452E-8D0B-9D357F6B66C2}" type="pres">
      <dgm:prSet presAssocID="{65957E5A-F889-432B-AF4B-64163CF8579F}" presName="connector2" presStyleLbl="sibTrans2D1" presStyleIdx="1" presStyleCnt="3" custScaleX="3613" custScaleY="6210" custLinFactNeighborX="-42863" custLinFactNeighborY="88312"/>
      <dgm:spPr/>
      <dgm:t>
        <a:bodyPr/>
        <a:lstStyle/>
        <a:p>
          <a:endParaRPr lang="ru-RU"/>
        </a:p>
      </dgm:t>
    </dgm:pt>
    <dgm:pt modelId="{796A7747-1925-40D8-A151-DE0ACA0F3D65}" type="pres">
      <dgm:prSet presAssocID="{53BB1E16-02C1-4AAC-8717-1AA7605B7752}" presName="connector3" presStyleLbl="sibTrans2D1" presStyleIdx="2" presStyleCnt="3" custScaleX="5204" custScaleY="7749" custLinFactY="10915" custLinFactNeighborX="-17064" custLinFactNeighborY="100000"/>
      <dgm:spPr/>
      <dgm:t>
        <a:bodyPr/>
        <a:lstStyle/>
        <a:p>
          <a:endParaRPr lang="ru-RU"/>
        </a:p>
      </dgm:t>
    </dgm:pt>
  </dgm:ptLst>
  <dgm:cxnLst>
    <dgm:cxn modelId="{42E99256-0577-49ED-8C61-9285A2646048}" type="presOf" srcId="{3D8866B6-7EB3-4071-9DE6-8B8163CB3173}" destId="{A2E53E37-E4A2-4634-AEE5-33F9B253C587}" srcOrd="0" destOrd="0" presId="urn:microsoft.com/office/officeart/2005/8/layout/gear1"/>
    <dgm:cxn modelId="{2D8046E6-2DB3-4C2D-93ED-6BA1BAC47747}" type="presOf" srcId="{175C247C-F4AB-435B-929E-B23BC8F0E42F}" destId="{DBF1C79A-6EB9-42A2-B919-C664CC2ED125}" srcOrd="0" destOrd="0" presId="urn:microsoft.com/office/officeart/2005/8/layout/gear1"/>
    <dgm:cxn modelId="{E11120B7-F78D-4913-82D5-ECFEA2E3F393}" type="presOf" srcId="{B80E94A6-0081-4268-84C9-0B33FEAD9E19}" destId="{5C79AA83-8734-4948-9EF0-F8F33ADFA6E2}" srcOrd="1" destOrd="0" presId="urn:microsoft.com/office/officeart/2005/8/layout/gear1"/>
    <dgm:cxn modelId="{C8F7F08A-D1EA-411F-9980-29C4A76CD5DD}" type="presOf" srcId="{14EC5EC2-C271-4B60-AD81-4CDBD08D8375}" destId="{7966161F-3C2E-4161-AF0A-6A31710753CE}" srcOrd="1" destOrd="0" presId="urn:microsoft.com/office/officeart/2005/8/layout/gear1"/>
    <dgm:cxn modelId="{249EBE4E-0B9A-4EE6-99FF-707F92E28DE1}" type="presOf" srcId="{37C862F8-8696-4567-9707-EE86157BE2A2}" destId="{4C89BEF6-2ADB-4101-8344-B8CD136C638D}" srcOrd="3" destOrd="0" presId="urn:microsoft.com/office/officeart/2005/8/layout/gear1"/>
    <dgm:cxn modelId="{395E0489-27DF-4E6F-B97A-2915033E8E44}" type="presOf" srcId="{53BB1E16-02C1-4AAC-8717-1AA7605B7752}" destId="{796A7747-1925-40D8-A151-DE0ACA0F3D65}" srcOrd="0" destOrd="0" presId="urn:microsoft.com/office/officeart/2005/8/layout/gear1"/>
    <dgm:cxn modelId="{49CC52CC-8B29-4664-B898-FCCAA3DEA47E}" type="presOf" srcId="{37C862F8-8696-4567-9707-EE86157BE2A2}" destId="{1C192BAC-15F2-4E09-B62F-1EF494770266}" srcOrd="0" destOrd="0" presId="urn:microsoft.com/office/officeart/2005/8/layout/gear1"/>
    <dgm:cxn modelId="{7D81200E-8C40-48D7-A20A-AA816F9B7E5F}" srcId="{175C247C-F4AB-435B-929E-B23BC8F0E42F}" destId="{14EC5EC2-C271-4B60-AD81-4CDBD08D8375}" srcOrd="1" destOrd="0" parTransId="{FECCC10E-E769-44A4-896C-58DAFA978821}" sibTransId="{65957E5A-F889-432B-AF4B-64163CF8579F}"/>
    <dgm:cxn modelId="{9F768FC2-1F66-4656-9F0A-C3E94EE5F952}" type="presOf" srcId="{14EC5EC2-C271-4B60-AD81-4CDBD08D8375}" destId="{73682C4A-20D2-46D1-A282-92C0A5569D85}" srcOrd="0" destOrd="0" presId="urn:microsoft.com/office/officeart/2005/8/layout/gear1"/>
    <dgm:cxn modelId="{6FE9312B-9126-4FB8-A25F-9D1AA1AC00D3}" srcId="{175C247C-F4AB-435B-929E-B23BC8F0E42F}" destId="{37C862F8-8696-4567-9707-EE86157BE2A2}" srcOrd="2" destOrd="0" parTransId="{3230BACF-A098-4B79-BEA7-2E2EC74974B7}" sibTransId="{53BB1E16-02C1-4AAC-8717-1AA7605B7752}"/>
    <dgm:cxn modelId="{96A97DD2-EBA5-4C07-9397-546E7117FE82}" type="presOf" srcId="{37C862F8-8696-4567-9707-EE86157BE2A2}" destId="{F66EB25C-183E-415A-B456-1FCF67AF5C45}" srcOrd="1" destOrd="0" presId="urn:microsoft.com/office/officeart/2005/8/layout/gear1"/>
    <dgm:cxn modelId="{388EFF49-981F-491F-A722-856FD6AFC2C6}" type="presOf" srcId="{65957E5A-F889-432B-AF4B-64163CF8579F}" destId="{037F29B2-DCA4-452E-8D0B-9D357F6B66C2}" srcOrd="0" destOrd="0" presId="urn:microsoft.com/office/officeart/2005/8/layout/gear1"/>
    <dgm:cxn modelId="{655AFAD8-D9C0-40CF-89EC-8907A212299A}" type="presOf" srcId="{37C862F8-8696-4567-9707-EE86157BE2A2}" destId="{280C941D-30B8-4679-9358-E20DD9C1F25A}" srcOrd="2" destOrd="0" presId="urn:microsoft.com/office/officeart/2005/8/layout/gear1"/>
    <dgm:cxn modelId="{5FBD21B4-A28C-4253-8984-B3AA83E85C58}" type="presOf" srcId="{B80E94A6-0081-4268-84C9-0B33FEAD9E19}" destId="{FD3A3C9E-CE90-42C5-9E78-853F747CCB05}" srcOrd="2" destOrd="0" presId="urn:microsoft.com/office/officeart/2005/8/layout/gear1"/>
    <dgm:cxn modelId="{EF9E7842-BD20-4E02-B55D-983210BAD86A}" srcId="{175C247C-F4AB-435B-929E-B23BC8F0E42F}" destId="{B80E94A6-0081-4268-84C9-0B33FEAD9E19}" srcOrd="0" destOrd="0" parTransId="{D5906ABA-E4C5-4D6E-A645-226CEEA280C5}" sibTransId="{3D8866B6-7EB3-4071-9DE6-8B8163CB3173}"/>
    <dgm:cxn modelId="{C385B44C-AF07-4668-8483-0DA4C023703B}" type="presOf" srcId="{B80E94A6-0081-4268-84C9-0B33FEAD9E19}" destId="{5C4222A7-F70E-4C3A-ADE6-83B0C40AE592}" srcOrd="0" destOrd="0" presId="urn:microsoft.com/office/officeart/2005/8/layout/gear1"/>
    <dgm:cxn modelId="{39F7AE38-2C40-400F-8885-C44C8D68B8AF}" type="presOf" srcId="{14EC5EC2-C271-4B60-AD81-4CDBD08D8375}" destId="{38342417-EB65-42FF-B739-E1574A9936D5}" srcOrd="2" destOrd="0" presId="urn:microsoft.com/office/officeart/2005/8/layout/gear1"/>
    <dgm:cxn modelId="{ED71E8D5-9F81-4FD9-8E57-2EF37144DD8A}" type="presParOf" srcId="{DBF1C79A-6EB9-42A2-B919-C664CC2ED125}" destId="{5C4222A7-F70E-4C3A-ADE6-83B0C40AE592}" srcOrd="0" destOrd="0" presId="urn:microsoft.com/office/officeart/2005/8/layout/gear1"/>
    <dgm:cxn modelId="{38DEE79D-7A2A-4C28-9B73-4E7F5FA22853}" type="presParOf" srcId="{DBF1C79A-6EB9-42A2-B919-C664CC2ED125}" destId="{5C79AA83-8734-4948-9EF0-F8F33ADFA6E2}" srcOrd="1" destOrd="0" presId="urn:microsoft.com/office/officeart/2005/8/layout/gear1"/>
    <dgm:cxn modelId="{D0650D07-B6C8-4E55-AADD-2A08251FC549}" type="presParOf" srcId="{DBF1C79A-6EB9-42A2-B919-C664CC2ED125}" destId="{FD3A3C9E-CE90-42C5-9E78-853F747CCB05}" srcOrd="2" destOrd="0" presId="urn:microsoft.com/office/officeart/2005/8/layout/gear1"/>
    <dgm:cxn modelId="{9C0BB324-A16F-449F-B2A0-3AA4AE9039F8}" type="presParOf" srcId="{DBF1C79A-6EB9-42A2-B919-C664CC2ED125}" destId="{73682C4A-20D2-46D1-A282-92C0A5569D85}" srcOrd="3" destOrd="0" presId="urn:microsoft.com/office/officeart/2005/8/layout/gear1"/>
    <dgm:cxn modelId="{F2F9D417-1766-48C6-864C-08437A700463}" type="presParOf" srcId="{DBF1C79A-6EB9-42A2-B919-C664CC2ED125}" destId="{7966161F-3C2E-4161-AF0A-6A31710753CE}" srcOrd="4" destOrd="0" presId="urn:microsoft.com/office/officeart/2005/8/layout/gear1"/>
    <dgm:cxn modelId="{3F3B3B29-D46B-4951-826A-F412FAC96552}" type="presParOf" srcId="{DBF1C79A-6EB9-42A2-B919-C664CC2ED125}" destId="{38342417-EB65-42FF-B739-E1574A9936D5}" srcOrd="5" destOrd="0" presId="urn:microsoft.com/office/officeart/2005/8/layout/gear1"/>
    <dgm:cxn modelId="{E4CEAC52-55AB-4C08-B800-C9945E7C97C7}" type="presParOf" srcId="{DBF1C79A-6EB9-42A2-B919-C664CC2ED125}" destId="{1C192BAC-15F2-4E09-B62F-1EF494770266}" srcOrd="6" destOrd="0" presId="urn:microsoft.com/office/officeart/2005/8/layout/gear1"/>
    <dgm:cxn modelId="{6B4D0C29-095E-4A1F-B0A6-C04D8344EBB9}" type="presParOf" srcId="{DBF1C79A-6EB9-42A2-B919-C664CC2ED125}" destId="{F66EB25C-183E-415A-B456-1FCF67AF5C45}" srcOrd="7" destOrd="0" presId="urn:microsoft.com/office/officeart/2005/8/layout/gear1"/>
    <dgm:cxn modelId="{6CFD81B9-1E37-485F-A066-9C9C727F3362}" type="presParOf" srcId="{DBF1C79A-6EB9-42A2-B919-C664CC2ED125}" destId="{280C941D-30B8-4679-9358-E20DD9C1F25A}" srcOrd="8" destOrd="0" presId="urn:microsoft.com/office/officeart/2005/8/layout/gear1"/>
    <dgm:cxn modelId="{EEDD7717-DF86-447C-866C-9D9E9AC3538F}" type="presParOf" srcId="{DBF1C79A-6EB9-42A2-B919-C664CC2ED125}" destId="{4C89BEF6-2ADB-4101-8344-B8CD136C638D}" srcOrd="9" destOrd="0" presId="urn:microsoft.com/office/officeart/2005/8/layout/gear1"/>
    <dgm:cxn modelId="{4DC1CE3A-8FE9-4BAB-A05D-9C9F6C2EC141}" type="presParOf" srcId="{DBF1C79A-6EB9-42A2-B919-C664CC2ED125}" destId="{A2E53E37-E4A2-4634-AEE5-33F9B253C587}" srcOrd="10" destOrd="0" presId="urn:microsoft.com/office/officeart/2005/8/layout/gear1"/>
    <dgm:cxn modelId="{45F3CA4C-E027-462B-B92E-31B0176A76B6}" type="presParOf" srcId="{DBF1C79A-6EB9-42A2-B919-C664CC2ED125}" destId="{037F29B2-DCA4-452E-8D0B-9D357F6B66C2}" srcOrd="11" destOrd="0" presId="urn:microsoft.com/office/officeart/2005/8/layout/gear1"/>
    <dgm:cxn modelId="{A1124641-AE35-4D58-A6CA-17CC018D3095}" type="presParOf" srcId="{DBF1C79A-6EB9-42A2-B919-C664CC2ED125}" destId="{796A7747-1925-40D8-A151-DE0ACA0F3D6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75C247C-F4AB-435B-929E-B23BC8F0E42F}" type="doc">
      <dgm:prSet loTypeId="urn:microsoft.com/office/officeart/2005/8/layout/gear1" loCatId="process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0A558835-2269-47E0-8D21-AD75C6B90B81}">
      <dgm:prSet phldrT="[Текст]" custT="1"/>
      <dgm:spPr/>
      <dgm:t>
        <a:bodyPr/>
        <a:lstStyle/>
        <a:p>
          <a:endParaRPr lang="ru-RU" sz="1300" i="0" dirty="0"/>
        </a:p>
      </dgm:t>
    </dgm:pt>
    <dgm:pt modelId="{CFA6E912-9277-4986-BEFB-BD84EEC65ED4}" type="parTrans" cxnId="{2189E6DE-9559-4BD7-9DEB-F4B765FEAA30}">
      <dgm:prSet/>
      <dgm:spPr/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8B8D0F6-5F35-4FE8-8FC3-5CA8AB7A9769}" type="sibTrans" cxnId="{2189E6DE-9559-4BD7-9DEB-F4B765FEAA30}">
      <dgm:prSet/>
      <dgm:spPr>
        <a:noFill/>
      </dgm:spPr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8914015-888A-4896-BF3A-B4525AFFCE6B}">
      <dgm:prSet phldrT="[Текст]" custT="1"/>
      <dgm:spPr/>
      <dgm:t>
        <a:bodyPr/>
        <a:lstStyle/>
        <a:p>
          <a:endParaRPr lang="ru-RU" sz="1300" i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8B1EA5A-3B27-4CFD-9F63-AAA86E287DC9}" type="parTrans" cxnId="{677E2D5F-A1EC-45FB-8EC5-6C2F2055AF38}">
      <dgm:prSet/>
      <dgm:spPr/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2FF0D99-29CA-4265-8A07-B99CE56EBA41}" type="sibTrans" cxnId="{677E2D5F-A1EC-45FB-8EC5-6C2F2055AF38}">
      <dgm:prSet/>
      <dgm:spPr>
        <a:noFill/>
      </dgm:spPr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CC1137C-D3CD-4E86-8954-78CA3BF92E5F}">
      <dgm:prSet/>
      <dgm:spPr/>
      <dgm:t>
        <a:bodyPr/>
        <a:lstStyle/>
        <a:p>
          <a:endParaRPr lang="ru-RU"/>
        </a:p>
      </dgm:t>
    </dgm:pt>
    <dgm:pt modelId="{709CD698-C92B-47BA-9648-B6E62FE8BA48}" type="parTrans" cxnId="{360AB413-888C-48C2-A79D-7F91E0CF3643}">
      <dgm:prSet/>
      <dgm:spPr/>
      <dgm:t>
        <a:bodyPr/>
        <a:lstStyle/>
        <a:p>
          <a:endParaRPr lang="ru-RU"/>
        </a:p>
      </dgm:t>
    </dgm:pt>
    <dgm:pt modelId="{5D5B0BC9-D51E-480C-832F-B092AA03514F}" type="sibTrans" cxnId="{360AB413-888C-48C2-A79D-7F91E0CF3643}">
      <dgm:prSet/>
      <dgm:spPr/>
      <dgm:t>
        <a:bodyPr/>
        <a:lstStyle/>
        <a:p>
          <a:endParaRPr lang="ru-RU"/>
        </a:p>
      </dgm:t>
    </dgm:pt>
    <dgm:pt modelId="{363DB7E4-49C0-42D5-B86A-14A88B7D9540}">
      <dgm:prSet phldrT="[Текст]" custT="1"/>
      <dgm:spPr>
        <a:noFill/>
        <a:ln>
          <a:noFill/>
        </a:ln>
      </dgm:spPr>
      <dgm:t>
        <a:bodyPr/>
        <a:lstStyle/>
        <a:p>
          <a:endParaRPr lang="ru-RU" sz="1300" i="0" dirty="0"/>
        </a:p>
      </dgm:t>
    </dgm:pt>
    <dgm:pt modelId="{B537E763-BB1E-418B-B6FC-EBB31EB7F151}" type="sibTrans" cxnId="{39A51DE3-EC4B-4E0A-A6B9-6ACCFE16445D}">
      <dgm:prSet/>
      <dgm:spPr>
        <a:noFill/>
      </dgm:spPr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4A34329-4CF3-45A7-BCED-F6811C19767A}" type="parTrans" cxnId="{39A51DE3-EC4B-4E0A-A6B9-6ACCFE16445D}">
      <dgm:prSet/>
      <dgm:spPr/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BF1C79A-6EB9-42A2-B919-C664CC2ED125}" type="pres">
      <dgm:prSet presAssocID="{175C247C-F4AB-435B-929E-B23BC8F0E42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EB38FC-C37B-4633-BEAA-E4AFDDD81B07}" type="pres">
      <dgm:prSet presAssocID="{363DB7E4-49C0-42D5-B86A-14A88B7D9540}" presName="gear1" presStyleLbl="node1" presStyleIdx="0" presStyleCnt="3" custScaleX="90672" custScaleY="90672" custLinFactNeighborX="-25765" custLinFactNeighborY="-28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38062-567D-420B-9B3F-33129FA4CFD2}" type="pres">
      <dgm:prSet presAssocID="{363DB7E4-49C0-42D5-B86A-14A88B7D9540}" presName="gear1srcNode" presStyleLbl="node1" presStyleIdx="0" presStyleCnt="3"/>
      <dgm:spPr/>
      <dgm:t>
        <a:bodyPr/>
        <a:lstStyle/>
        <a:p>
          <a:endParaRPr lang="ru-RU"/>
        </a:p>
      </dgm:t>
    </dgm:pt>
    <dgm:pt modelId="{DA609AB0-711C-4D65-A034-8F2DBA82C526}" type="pres">
      <dgm:prSet presAssocID="{363DB7E4-49C0-42D5-B86A-14A88B7D9540}" presName="gear1dstNode" presStyleLbl="node1" presStyleIdx="0" presStyleCnt="3"/>
      <dgm:spPr/>
      <dgm:t>
        <a:bodyPr/>
        <a:lstStyle/>
        <a:p>
          <a:endParaRPr lang="ru-RU"/>
        </a:p>
      </dgm:t>
    </dgm:pt>
    <dgm:pt modelId="{8D2F395D-33CF-4E6A-8B9D-362436FEC94B}" type="pres">
      <dgm:prSet presAssocID="{58914015-888A-4896-BF3A-B4525AFFCE6B}" presName="gear2" presStyleLbl="node1" presStyleIdx="1" presStyleCnt="3" custLinFactNeighborX="-7072" custLinFactNeighborY="-368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B7348-95DD-4126-AB0E-120C3FF3B1EF}" type="pres">
      <dgm:prSet presAssocID="{58914015-888A-4896-BF3A-B4525AFFCE6B}" presName="gear2srcNode" presStyleLbl="node1" presStyleIdx="1" presStyleCnt="3"/>
      <dgm:spPr/>
      <dgm:t>
        <a:bodyPr/>
        <a:lstStyle/>
        <a:p>
          <a:endParaRPr lang="ru-RU"/>
        </a:p>
      </dgm:t>
    </dgm:pt>
    <dgm:pt modelId="{B50DDF1C-A7E4-4387-BDB7-76001BE15857}" type="pres">
      <dgm:prSet presAssocID="{58914015-888A-4896-BF3A-B4525AFFCE6B}" presName="gear2dstNode" presStyleLbl="node1" presStyleIdx="1" presStyleCnt="3"/>
      <dgm:spPr/>
      <dgm:t>
        <a:bodyPr/>
        <a:lstStyle/>
        <a:p>
          <a:endParaRPr lang="ru-RU"/>
        </a:p>
      </dgm:t>
    </dgm:pt>
    <dgm:pt modelId="{C4154AA9-66C8-45E6-B900-E8FB042F9D9D}" type="pres">
      <dgm:prSet presAssocID="{0A558835-2269-47E0-8D21-AD75C6B90B81}" presName="gear3" presStyleLbl="node1" presStyleIdx="2" presStyleCnt="3" custLinFactNeighborX="21279" custLinFactNeighborY="4895"/>
      <dgm:spPr/>
      <dgm:t>
        <a:bodyPr/>
        <a:lstStyle/>
        <a:p>
          <a:endParaRPr lang="ru-RU"/>
        </a:p>
      </dgm:t>
    </dgm:pt>
    <dgm:pt modelId="{BC97A119-0FDE-44A5-8C2E-3D946A622E56}" type="pres">
      <dgm:prSet presAssocID="{0A558835-2269-47E0-8D21-AD75C6B90B8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46231-2BEF-496D-9FFC-07C540B670D3}" type="pres">
      <dgm:prSet presAssocID="{0A558835-2269-47E0-8D21-AD75C6B90B81}" presName="gear3srcNode" presStyleLbl="node1" presStyleIdx="2" presStyleCnt="3"/>
      <dgm:spPr/>
      <dgm:t>
        <a:bodyPr/>
        <a:lstStyle/>
        <a:p>
          <a:endParaRPr lang="ru-RU"/>
        </a:p>
      </dgm:t>
    </dgm:pt>
    <dgm:pt modelId="{FAC325B3-0692-4196-98C4-78446590A0CD}" type="pres">
      <dgm:prSet presAssocID="{0A558835-2269-47E0-8D21-AD75C6B90B81}" presName="gear3dstNode" presStyleLbl="node1" presStyleIdx="2" presStyleCnt="3"/>
      <dgm:spPr/>
      <dgm:t>
        <a:bodyPr/>
        <a:lstStyle/>
        <a:p>
          <a:endParaRPr lang="ru-RU"/>
        </a:p>
      </dgm:t>
    </dgm:pt>
    <dgm:pt modelId="{3DE0A529-F20D-4469-A17F-103AF75D6D23}" type="pres">
      <dgm:prSet presAssocID="{B537E763-BB1E-418B-B6FC-EBB31EB7F151}" presName="connector1" presStyleLbl="sibTrans2D1" presStyleIdx="0" presStyleCnt="3" custScaleX="5762" custScaleY="16638" custLinFactNeighborX="-69511" custLinFactNeighborY="29854"/>
      <dgm:spPr/>
      <dgm:t>
        <a:bodyPr/>
        <a:lstStyle/>
        <a:p>
          <a:endParaRPr lang="ru-RU"/>
        </a:p>
      </dgm:t>
    </dgm:pt>
    <dgm:pt modelId="{978E639D-B9DB-4B39-A57A-1BC6ACC29FD8}" type="pres">
      <dgm:prSet presAssocID="{62FF0D99-29CA-4265-8A07-B99CE56EBA41}" presName="connector2" presStyleLbl="sibTrans2D1" presStyleIdx="1" presStyleCnt="3" custScaleX="12200" custScaleY="9735" custLinFactNeighborX="-13492" custLinFactNeighborY="90765"/>
      <dgm:spPr/>
      <dgm:t>
        <a:bodyPr/>
        <a:lstStyle/>
        <a:p>
          <a:endParaRPr lang="ru-RU"/>
        </a:p>
      </dgm:t>
    </dgm:pt>
    <dgm:pt modelId="{02FB37B9-406F-4C48-8EBF-39432EBBB064}" type="pres">
      <dgm:prSet presAssocID="{68B8D0F6-5F35-4FE8-8FC3-5CA8AB7A9769}" presName="connector3" presStyleLbl="sibTrans2D1" presStyleIdx="2" presStyleCnt="3" custFlipVert="1" custFlipHor="1" custScaleX="4065" custScaleY="19124" custLinFactY="21730" custLinFactNeighborX="-52329" custLinFactNeighborY="100000"/>
      <dgm:spPr/>
      <dgm:t>
        <a:bodyPr/>
        <a:lstStyle/>
        <a:p>
          <a:endParaRPr lang="ru-RU"/>
        </a:p>
      </dgm:t>
    </dgm:pt>
  </dgm:ptLst>
  <dgm:cxnLst>
    <dgm:cxn modelId="{8D4D9AB6-C007-4609-BE47-6E4F7B2BF8C4}" type="presOf" srcId="{58914015-888A-4896-BF3A-B4525AFFCE6B}" destId="{B50DDF1C-A7E4-4387-BDB7-76001BE15857}" srcOrd="2" destOrd="0" presId="urn:microsoft.com/office/officeart/2005/8/layout/gear1"/>
    <dgm:cxn modelId="{7813A7BA-5C53-4650-9575-1BE6CFCB4B05}" type="presOf" srcId="{B537E763-BB1E-418B-B6FC-EBB31EB7F151}" destId="{3DE0A529-F20D-4469-A17F-103AF75D6D23}" srcOrd="0" destOrd="0" presId="urn:microsoft.com/office/officeart/2005/8/layout/gear1"/>
    <dgm:cxn modelId="{2189E6DE-9559-4BD7-9DEB-F4B765FEAA30}" srcId="{175C247C-F4AB-435B-929E-B23BC8F0E42F}" destId="{0A558835-2269-47E0-8D21-AD75C6B90B81}" srcOrd="2" destOrd="0" parTransId="{CFA6E912-9277-4986-BEFB-BD84EEC65ED4}" sibTransId="{68B8D0F6-5F35-4FE8-8FC3-5CA8AB7A9769}"/>
    <dgm:cxn modelId="{0B978B1D-ADFA-401B-A4FD-07ECC686466E}" type="presOf" srcId="{58914015-888A-4896-BF3A-B4525AFFCE6B}" destId="{8D2F395D-33CF-4E6A-8B9D-362436FEC94B}" srcOrd="0" destOrd="0" presId="urn:microsoft.com/office/officeart/2005/8/layout/gear1"/>
    <dgm:cxn modelId="{A7D77623-78B3-48BF-8C50-0DD0C814C8E7}" type="presOf" srcId="{68B8D0F6-5F35-4FE8-8FC3-5CA8AB7A9769}" destId="{02FB37B9-406F-4C48-8EBF-39432EBBB064}" srcOrd="0" destOrd="0" presId="urn:microsoft.com/office/officeart/2005/8/layout/gear1"/>
    <dgm:cxn modelId="{F110B023-FAB6-4476-B1ED-82EC067AFB2D}" type="presOf" srcId="{0A558835-2269-47E0-8D21-AD75C6B90B81}" destId="{BC97A119-0FDE-44A5-8C2E-3D946A622E56}" srcOrd="1" destOrd="0" presId="urn:microsoft.com/office/officeart/2005/8/layout/gear1"/>
    <dgm:cxn modelId="{4BB40A01-9B9F-4316-B274-3E3AFEACAB91}" type="presOf" srcId="{58914015-888A-4896-BF3A-B4525AFFCE6B}" destId="{DB9B7348-95DD-4126-AB0E-120C3FF3B1EF}" srcOrd="1" destOrd="0" presId="urn:microsoft.com/office/officeart/2005/8/layout/gear1"/>
    <dgm:cxn modelId="{33539D13-5632-42E6-9A48-490A9581C2F2}" type="presOf" srcId="{0A558835-2269-47E0-8D21-AD75C6B90B81}" destId="{68946231-2BEF-496D-9FFC-07C540B670D3}" srcOrd="2" destOrd="0" presId="urn:microsoft.com/office/officeart/2005/8/layout/gear1"/>
    <dgm:cxn modelId="{C47AAD73-DD06-4937-9A3D-F1AE8AA998D7}" type="presOf" srcId="{363DB7E4-49C0-42D5-B86A-14A88B7D9540}" destId="{DA609AB0-711C-4D65-A034-8F2DBA82C526}" srcOrd="2" destOrd="0" presId="urn:microsoft.com/office/officeart/2005/8/layout/gear1"/>
    <dgm:cxn modelId="{E5BEF95C-0D53-438D-8E89-67623FB2EC68}" type="presOf" srcId="{0A558835-2269-47E0-8D21-AD75C6B90B81}" destId="{FAC325B3-0692-4196-98C4-78446590A0CD}" srcOrd="3" destOrd="0" presId="urn:microsoft.com/office/officeart/2005/8/layout/gear1"/>
    <dgm:cxn modelId="{BA571201-6754-4F0F-BBB0-533E5384D326}" type="presOf" srcId="{0A558835-2269-47E0-8D21-AD75C6B90B81}" destId="{C4154AA9-66C8-45E6-B900-E8FB042F9D9D}" srcOrd="0" destOrd="0" presId="urn:microsoft.com/office/officeart/2005/8/layout/gear1"/>
    <dgm:cxn modelId="{677E2D5F-A1EC-45FB-8EC5-6C2F2055AF38}" srcId="{175C247C-F4AB-435B-929E-B23BC8F0E42F}" destId="{58914015-888A-4896-BF3A-B4525AFFCE6B}" srcOrd="1" destOrd="0" parTransId="{F8B1EA5A-3B27-4CFD-9F63-AAA86E287DC9}" sibTransId="{62FF0D99-29CA-4265-8A07-B99CE56EBA41}"/>
    <dgm:cxn modelId="{39A51DE3-EC4B-4E0A-A6B9-6ACCFE16445D}" srcId="{175C247C-F4AB-435B-929E-B23BC8F0E42F}" destId="{363DB7E4-49C0-42D5-B86A-14A88B7D9540}" srcOrd="0" destOrd="0" parTransId="{F4A34329-4CF3-45A7-BCED-F6811C19767A}" sibTransId="{B537E763-BB1E-418B-B6FC-EBB31EB7F151}"/>
    <dgm:cxn modelId="{547194CA-038D-4ACE-B8B8-43EB16614974}" type="presOf" srcId="{363DB7E4-49C0-42D5-B86A-14A88B7D9540}" destId="{77EB38FC-C37B-4633-BEAA-E4AFDDD81B07}" srcOrd="0" destOrd="0" presId="urn:microsoft.com/office/officeart/2005/8/layout/gear1"/>
    <dgm:cxn modelId="{C06A1093-8E85-482F-901B-BA5D37972840}" type="presOf" srcId="{62FF0D99-29CA-4265-8A07-B99CE56EBA41}" destId="{978E639D-B9DB-4B39-A57A-1BC6ACC29FD8}" srcOrd="0" destOrd="0" presId="urn:microsoft.com/office/officeart/2005/8/layout/gear1"/>
    <dgm:cxn modelId="{00F07A33-EC1B-4893-8305-8FFECECCB558}" type="presOf" srcId="{175C247C-F4AB-435B-929E-B23BC8F0E42F}" destId="{DBF1C79A-6EB9-42A2-B919-C664CC2ED125}" srcOrd="0" destOrd="0" presId="urn:microsoft.com/office/officeart/2005/8/layout/gear1"/>
    <dgm:cxn modelId="{A5FD0332-9849-4567-8290-608391FE1371}" type="presOf" srcId="{363DB7E4-49C0-42D5-B86A-14A88B7D9540}" destId="{83638062-567D-420B-9B3F-33129FA4CFD2}" srcOrd="1" destOrd="0" presId="urn:microsoft.com/office/officeart/2005/8/layout/gear1"/>
    <dgm:cxn modelId="{360AB413-888C-48C2-A79D-7F91E0CF3643}" srcId="{175C247C-F4AB-435B-929E-B23BC8F0E42F}" destId="{0CC1137C-D3CD-4E86-8954-78CA3BF92E5F}" srcOrd="3" destOrd="0" parTransId="{709CD698-C92B-47BA-9648-B6E62FE8BA48}" sibTransId="{5D5B0BC9-D51E-480C-832F-B092AA03514F}"/>
    <dgm:cxn modelId="{DFDCE1DA-643E-4E86-BA0B-4EDBDBB5425F}" type="presParOf" srcId="{DBF1C79A-6EB9-42A2-B919-C664CC2ED125}" destId="{77EB38FC-C37B-4633-BEAA-E4AFDDD81B07}" srcOrd="0" destOrd="0" presId="urn:microsoft.com/office/officeart/2005/8/layout/gear1"/>
    <dgm:cxn modelId="{ACAC9E95-A53A-491D-A863-94F87E9F5856}" type="presParOf" srcId="{DBF1C79A-6EB9-42A2-B919-C664CC2ED125}" destId="{83638062-567D-420B-9B3F-33129FA4CFD2}" srcOrd="1" destOrd="0" presId="urn:microsoft.com/office/officeart/2005/8/layout/gear1"/>
    <dgm:cxn modelId="{1520145E-036F-4164-82D9-69BF304A9F61}" type="presParOf" srcId="{DBF1C79A-6EB9-42A2-B919-C664CC2ED125}" destId="{DA609AB0-711C-4D65-A034-8F2DBA82C526}" srcOrd="2" destOrd="0" presId="urn:microsoft.com/office/officeart/2005/8/layout/gear1"/>
    <dgm:cxn modelId="{09D461B8-43F2-4C22-AA50-2EF635AD00C8}" type="presParOf" srcId="{DBF1C79A-6EB9-42A2-B919-C664CC2ED125}" destId="{8D2F395D-33CF-4E6A-8B9D-362436FEC94B}" srcOrd="3" destOrd="0" presId="urn:microsoft.com/office/officeart/2005/8/layout/gear1"/>
    <dgm:cxn modelId="{1A4088C9-1901-4237-8E32-DBE8147C81F1}" type="presParOf" srcId="{DBF1C79A-6EB9-42A2-B919-C664CC2ED125}" destId="{DB9B7348-95DD-4126-AB0E-120C3FF3B1EF}" srcOrd="4" destOrd="0" presId="urn:microsoft.com/office/officeart/2005/8/layout/gear1"/>
    <dgm:cxn modelId="{C165EA7D-7136-4E44-9F3F-44B66760A1C8}" type="presParOf" srcId="{DBF1C79A-6EB9-42A2-B919-C664CC2ED125}" destId="{B50DDF1C-A7E4-4387-BDB7-76001BE15857}" srcOrd="5" destOrd="0" presId="urn:microsoft.com/office/officeart/2005/8/layout/gear1"/>
    <dgm:cxn modelId="{3B0385DC-597C-4006-B865-B9D2C052B95B}" type="presParOf" srcId="{DBF1C79A-6EB9-42A2-B919-C664CC2ED125}" destId="{C4154AA9-66C8-45E6-B900-E8FB042F9D9D}" srcOrd="6" destOrd="0" presId="urn:microsoft.com/office/officeart/2005/8/layout/gear1"/>
    <dgm:cxn modelId="{7E98785C-9EB1-429A-BB9E-2087C6E4E185}" type="presParOf" srcId="{DBF1C79A-6EB9-42A2-B919-C664CC2ED125}" destId="{BC97A119-0FDE-44A5-8C2E-3D946A622E56}" srcOrd="7" destOrd="0" presId="urn:microsoft.com/office/officeart/2005/8/layout/gear1"/>
    <dgm:cxn modelId="{7DB5F9CE-5603-480B-96AA-A77EB3402253}" type="presParOf" srcId="{DBF1C79A-6EB9-42A2-B919-C664CC2ED125}" destId="{68946231-2BEF-496D-9FFC-07C540B670D3}" srcOrd="8" destOrd="0" presId="urn:microsoft.com/office/officeart/2005/8/layout/gear1"/>
    <dgm:cxn modelId="{5E013D05-86A7-478D-912E-43177C3D7AD8}" type="presParOf" srcId="{DBF1C79A-6EB9-42A2-B919-C664CC2ED125}" destId="{FAC325B3-0692-4196-98C4-78446590A0CD}" srcOrd="9" destOrd="0" presId="urn:microsoft.com/office/officeart/2005/8/layout/gear1"/>
    <dgm:cxn modelId="{F8CA626E-C0AC-483F-9F79-2A1B7293D9A0}" type="presParOf" srcId="{DBF1C79A-6EB9-42A2-B919-C664CC2ED125}" destId="{3DE0A529-F20D-4469-A17F-103AF75D6D23}" srcOrd="10" destOrd="0" presId="urn:microsoft.com/office/officeart/2005/8/layout/gear1"/>
    <dgm:cxn modelId="{BF11F86F-57C3-42C8-9A93-A867FA623FFC}" type="presParOf" srcId="{DBF1C79A-6EB9-42A2-B919-C664CC2ED125}" destId="{978E639D-B9DB-4B39-A57A-1BC6ACC29FD8}" srcOrd="11" destOrd="0" presId="urn:microsoft.com/office/officeart/2005/8/layout/gear1"/>
    <dgm:cxn modelId="{27E835A5-595D-4D44-AA1F-94D5B92068F5}" type="presParOf" srcId="{DBF1C79A-6EB9-42A2-B919-C664CC2ED125}" destId="{02FB37B9-406F-4C48-8EBF-39432EBBB06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75C247C-F4AB-435B-929E-B23BC8F0E42F}" type="doc">
      <dgm:prSet loTypeId="urn:microsoft.com/office/officeart/2005/8/layout/gear1" loCatId="process" qsTypeId="urn:microsoft.com/office/officeart/2005/8/quickstyle/simple2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0A558835-2269-47E0-8D21-AD75C6B90B81}">
      <dgm:prSet phldrT="[Текст]" custT="1"/>
      <dgm:spPr/>
      <dgm:t>
        <a:bodyPr/>
        <a:lstStyle/>
        <a:p>
          <a:endParaRPr lang="ru-RU" sz="1300" i="0" dirty="0"/>
        </a:p>
      </dgm:t>
    </dgm:pt>
    <dgm:pt modelId="{CFA6E912-9277-4986-BEFB-BD84EEC65ED4}" type="parTrans" cxnId="{2189E6DE-9559-4BD7-9DEB-F4B765FEAA30}">
      <dgm:prSet/>
      <dgm:spPr/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8B8D0F6-5F35-4FE8-8FC3-5CA8AB7A9769}" type="sibTrans" cxnId="{2189E6DE-9559-4BD7-9DEB-F4B765FEAA30}">
      <dgm:prSet/>
      <dgm:spPr>
        <a:solidFill>
          <a:schemeClr val="accent5">
            <a:shade val="90000"/>
            <a:hueOff val="0"/>
            <a:satOff val="-10729"/>
            <a:lumOff val="25905"/>
            <a:alpha val="0"/>
          </a:schemeClr>
        </a:solidFill>
      </dgm:spPr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8914015-888A-4896-BF3A-B4525AFFCE6B}">
      <dgm:prSet phldrT="[Текст]" custT="1"/>
      <dgm:spPr/>
      <dgm:t>
        <a:bodyPr/>
        <a:lstStyle/>
        <a:p>
          <a:endParaRPr lang="ru-RU" sz="1300" i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8B1EA5A-3B27-4CFD-9F63-AAA86E287DC9}" type="parTrans" cxnId="{677E2D5F-A1EC-45FB-8EC5-6C2F2055AF38}">
      <dgm:prSet/>
      <dgm:spPr/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2FF0D99-29CA-4265-8A07-B99CE56EBA41}" type="sibTrans" cxnId="{677E2D5F-A1EC-45FB-8EC5-6C2F2055AF38}">
      <dgm:prSet/>
      <dgm:spPr>
        <a:solidFill>
          <a:schemeClr val="accent5">
            <a:shade val="90000"/>
            <a:hueOff val="0"/>
            <a:satOff val="-5364"/>
            <a:lumOff val="12953"/>
            <a:alpha val="0"/>
          </a:schemeClr>
        </a:solidFill>
      </dgm:spPr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CC1137C-D3CD-4E86-8954-78CA3BF92E5F}">
      <dgm:prSet/>
      <dgm:spPr/>
      <dgm:t>
        <a:bodyPr/>
        <a:lstStyle/>
        <a:p>
          <a:endParaRPr lang="ru-RU"/>
        </a:p>
      </dgm:t>
    </dgm:pt>
    <dgm:pt modelId="{709CD698-C92B-47BA-9648-B6E62FE8BA48}" type="parTrans" cxnId="{360AB413-888C-48C2-A79D-7F91E0CF3643}">
      <dgm:prSet/>
      <dgm:spPr/>
      <dgm:t>
        <a:bodyPr/>
        <a:lstStyle/>
        <a:p>
          <a:endParaRPr lang="ru-RU"/>
        </a:p>
      </dgm:t>
    </dgm:pt>
    <dgm:pt modelId="{5D5B0BC9-D51E-480C-832F-B092AA03514F}" type="sibTrans" cxnId="{360AB413-888C-48C2-A79D-7F91E0CF3643}">
      <dgm:prSet/>
      <dgm:spPr/>
      <dgm:t>
        <a:bodyPr/>
        <a:lstStyle/>
        <a:p>
          <a:endParaRPr lang="ru-RU"/>
        </a:p>
      </dgm:t>
    </dgm:pt>
    <dgm:pt modelId="{363DB7E4-49C0-42D5-B86A-14A88B7D9540}">
      <dgm:prSet phldrT="[Текст]" custT="1"/>
      <dgm:spPr/>
      <dgm:t>
        <a:bodyPr/>
        <a:lstStyle/>
        <a:p>
          <a:endParaRPr lang="ru-RU" sz="1300" i="0" dirty="0"/>
        </a:p>
      </dgm:t>
    </dgm:pt>
    <dgm:pt modelId="{B537E763-BB1E-418B-B6FC-EBB31EB7F151}" type="sibTrans" cxnId="{39A51DE3-EC4B-4E0A-A6B9-6ACCFE16445D}">
      <dgm:prSet/>
      <dgm:spPr>
        <a:solidFill>
          <a:schemeClr val="accent5">
            <a:shade val="9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4A34329-4CF3-45A7-BCED-F6811C19767A}" type="parTrans" cxnId="{39A51DE3-EC4B-4E0A-A6B9-6ACCFE16445D}">
      <dgm:prSet/>
      <dgm:spPr/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BF1C79A-6EB9-42A2-B919-C664CC2ED125}" type="pres">
      <dgm:prSet presAssocID="{175C247C-F4AB-435B-929E-B23BC8F0E42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EB38FC-C37B-4633-BEAA-E4AFDDD81B07}" type="pres">
      <dgm:prSet presAssocID="{363DB7E4-49C0-42D5-B86A-14A88B7D9540}" presName="gear1" presStyleLbl="node1" presStyleIdx="0" presStyleCnt="3" custScaleX="74448" custScaleY="74448" custLinFactNeighborX="-61410" custLinFactNeighborY="-586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38062-567D-420B-9B3F-33129FA4CFD2}" type="pres">
      <dgm:prSet presAssocID="{363DB7E4-49C0-42D5-B86A-14A88B7D9540}" presName="gear1srcNode" presStyleLbl="node1" presStyleIdx="0" presStyleCnt="3"/>
      <dgm:spPr/>
      <dgm:t>
        <a:bodyPr/>
        <a:lstStyle/>
        <a:p>
          <a:endParaRPr lang="ru-RU"/>
        </a:p>
      </dgm:t>
    </dgm:pt>
    <dgm:pt modelId="{DA609AB0-711C-4D65-A034-8F2DBA82C526}" type="pres">
      <dgm:prSet presAssocID="{363DB7E4-49C0-42D5-B86A-14A88B7D9540}" presName="gear1dstNode" presStyleLbl="node1" presStyleIdx="0" presStyleCnt="3"/>
      <dgm:spPr/>
      <dgm:t>
        <a:bodyPr/>
        <a:lstStyle/>
        <a:p>
          <a:endParaRPr lang="ru-RU"/>
        </a:p>
      </dgm:t>
    </dgm:pt>
    <dgm:pt modelId="{8D2F395D-33CF-4E6A-8B9D-362436FEC94B}" type="pres">
      <dgm:prSet presAssocID="{58914015-888A-4896-BF3A-B4525AFFCE6B}" presName="gear2" presStyleLbl="node1" presStyleIdx="1" presStyleCnt="3" custAng="926821" custLinFactNeighborX="8510" custLinFactNeighborY="829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B7348-95DD-4126-AB0E-120C3FF3B1EF}" type="pres">
      <dgm:prSet presAssocID="{58914015-888A-4896-BF3A-B4525AFFCE6B}" presName="gear2srcNode" presStyleLbl="node1" presStyleIdx="1" presStyleCnt="3"/>
      <dgm:spPr/>
      <dgm:t>
        <a:bodyPr/>
        <a:lstStyle/>
        <a:p>
          <a:endParaRPr lang="ru-RU"/>
        </a:p>
      </dgm:t>
    </dgm:pt>
    <dgm:pt modelId="{B50DDF1C-A7E4-4387-BDB7-76001BE15857}" type="pres">
      <dgm:prSet presAssocID="{58914015-888A-4896-BF3A-B4525AFFCE6B}" presName="gear2dstNode" presStyleLbl="node1" presStyleIdx="1" presStyleCnt="3"/>
      <dgm:spPr/>
      <dgm:t>
        <a:bodyPr/>
        <a:lstStyle/>
        <a:p>
          <a:endParaRPr lang="ru-RU"/>
        </a:p>
      </dgm:t>
    </dgm:pt>
    <dgm:pt modelId="{C4154AA9-66C8-45E6-B900-E8FB042F9D9D}" type="pres">
      <dgm:prSet presAssocID="{0A558835-2269-47E0-8D21-AD75C6B90B81}" presName="gear3" presStyleLbl="node1" presStyleIdx="2" presStyleCnt="3" custLinFactY="1414" custLinFactNeighborX="33094" custLinFactNeighborY="100000"/>
      <dgm:spPr/>
      <dgm:t>
        <a:bodyPr/>
        <a:lstStyle/>
        <a:p>
          <a:endParaRPr lang="ru-RU"/>
        </a:p>
      </dgm:t>
    </dgm:pt>
    <dgm:pt modelId="{BC97A119-0FDE-44A5-8C2E-3D946A622E56}" type="pres">
      <dgm:prSet presAssocID="{0A558835-2269-47E0-8D21-AD75C6B90B8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46231-2BEF-496D-9FFC-07C540B670D3}" type="pres">
      <dgm:prSet presAssocID="{0A558835-2269-47E0-8D21-AD75C6B90B81}" presName="gear3srcNode" presStyleLbl="node1" presStyleIdx="2" presStyleCnt="3"/>
      <dgm:spPr/>
      <dgm:t>
        <a:bodyPr/>
        <a:lstStyle/>
        <a:p>
          <a:endParaRPr lang="ru-RU"/>
        </a:p>
      </dgm:t>
    </dgm:pt>
    <dgm:pt modelId="{FAC325B3-0692-4196-98C4-78446590A0CD}" type="pres">
      <dgm:prSet presAssocID="{0A558835-2269-47E0-8D21-AD75C6B90B81}" presName="gear3dstNode" presStyleLbl="node1" presStyleIdx="2" presStyleCnt="3"/>
      <dgm:spPr/>
      <dgm:t>
        <a:bodyPr/>
        <a:lstStyle/>
        <a:p>
          <a:endParaRPr lang="ru-RU"/>
        </a:p>
      </dgm:t>
    </dgm:pt>
    <dgm:pt modelId="{3DE0A529-F20D-4469-A17F-103AF75D6D23}" type="pres">
      <dgm:prSet presAssocID="{B537E763-BB1E-418B-B6FC-EBB31EB7F151}" presName="connector1" presStyleLbl="sibTrans2D1" presStyleIdx="0" presStyleCnt="3" custScaleX="5762" custScaleY="16638" custLinFactNeighborX="-69511" custLinFactNeighborY="29854"/>
      <dgm:spPr/>
      <dgm:t>
        <a:bodyPr/>
        <a:lstStyle/>
        <a:p>
          <a:endParaRPr lang="ru-RU"/>
        </a:p>
      </dgm:t>
    </dgm:pt>
    <dgm:pt modelId="{978E639D-B9DB-4B39-A57A-1BC6ACC29FD8}" type="pres">
      <dgm:prSet presAssocID="{62FF0D99-29CA-4265-8A07-B99CE56EBA41}" presName="connector2" presStyleLbl="sibTrans2D1" presStyleIdx="1" presStyleCnt="3" custScaleX="12200" custScaleY="9735" custLinFactNeighborX="-13492" custLinFactNeighborY="90765"/>
      <dgm:spPr/>
      <dgm:t>
        <a:bodyPr/>
        <a:lstStyle/>
        <a:p>
          <a:endParaRPr lang="ru-RU"/>
        </a:p>
      </dgm:t>
    </dgm:pt>
    <dgm:pt modelId="{02FB37B9-406F-4C48-8EBF-39432EBBB064}" type="pres">
      <dgm:prSet presAssocID="{68B8D0F6-5F35-4FE8-8FC3-5CA8AB7A9769}" presName="connector3" presStyleLbl="sibTrans2D1" presStyleIdx="2" presStyleCnt="3" custFlipVert="1" custFlipHor="1" custScaleX="4065" custScaleY="19124" custLinFactY="21730" custLinFactNeighborX="-52329" custLinFactNeighborY="100000"/>
      <dgm:spPr/>
      <dgm:t>
        <a:bodyPr/>
        <a:lstStyle/>
        <a:p>
          <a:endParaRPr lang="ru-RU"/>
        </a:p>
      </dgm:t>
    </dgm:pt>
  </dgm:ptLst>
  <dgm:cxnLst>
    <dgm:cxn modelId="{0BD39816-B2BC-4A8A-8EE2-40D8A6377DAB}" type="presOf" srcId="{363DB7E4-49C0-42D5-B86A-14A88B7D9540}" destId="{DA609AB0-711C-4D65-A034-8F2DBA82C526}" srcOrd="2" destOrd="0" presId="urn:microsoft.com/office/officeart/2005/8/layout/gear1"/>
    <dgm:cxn modelId="{7E328D93-1BF9-4FC6-9758-45489E105836}" type="presOf" srcId="{0A558835-2269-47E0-8D21-AD75C6B90B81}" destId="{BC97A119-0FDE-44A5-8C2E-3D946A622E56}" srcOrd="1" destOrd="0" presId="urn:microsoft.com/office/officeart/2005/8/layout/gear1"/>
    <dgm:cxn modelId="{2189E6DE-9559-4BD7-9DEB-F4B765FEAA30}" srcId="{175C247C-F4AB-435B-929E-B23BC8F0E42F}" destId="{0A558835-2269-47E0-8D21-AD75C6B90B81}" srcOrd="2" destOrd="0" parTransId="{CFA6E912-9277-4986-BEFB-BD84EEC65ED4}" sibTransId="{68B8D0F6-5F35-4FE8-8FC3-5CA8AB7A9769}"/>
    <dgm:cxn modelId="{E62074B9-7BD9-4039-AEBF-FB2296A8AE98}" type="presOf" srcId="{58914015-888A-4896-BF3A-B4525AFFCE6B}" destId="{DB9B7348-95DD-4126-AB0E-120C3FF3B1EF}" srcOrd="1" destOrd="0" presId="urn:microsoft.com/office/officeart/2005/8/layout/gear1"/>
    <dgm:cxn modelId="{9BA7D86C-31E4-4E5C-9D39-EF2BC8C40104}" type="presOf" srcId="{0A558835-2269-47E0-8D21-AD75C6B90B81}" destId="{C4154AA9-66C8-45E6-B900-E8FB042F9D9D}" srcOrd="0" destOrd="0" presId="urn:microsoft.com/office/officeart/2005/8/layout/gear1"/>
    <dgm:cxn modelId="{D094CF1F-448D-4731-B8AD-24734F8C35D6}" type="presOf" srcId="{363DB7E4-49C0-42D5-B86A-14A88B7D9540}" destId="{77EB38FC-C37B-4633-BEAA-E4AFDDD81B07}" srcOrd="0" destOrd="0" presId="urn:microsoft.com/office/officeart/2005/8/layout/gear1"/>
    <dgm:cxn modelId="{9C474070-8614-4659-81DB-EF9FB3D0A889}" type="presOf" srcId="{175C247C-F4AB-435B-929E-B23BC8F0E42F}" destId="{DBF1C79A-6EB9-42A2-B919-C664CC2ED125}" srcOrd="0" destOrd="0" presId="urn:microsoft.com/office/officeart/2005/8/layout/gear1"/>
    <dgm:cxn modelId="{716BE24D-FC10-4AFF-8882-55B28AF8BB6B}" type="presOf" srcId="{B537E763-BB1E-418B-B6FC-EBB31EB7F151}" destId="{3DE0A529-F20D-4469-A17F-103AF75D6D23}" srcOrd="0" destOrd="0" presId="urn:microsoft.com/office/officeart/2005/8/layout/gear1"/>
    <dgm:cxn modelId="{B52DF65E-EFFD-4BC8-8603-3243A3E64CCF}" type="presOf" srcId="{0A558835-2269-47E0-8D21-AD75C6B90B81}" destId="{FAC325B3-0692-4196-98C4-78446590A0CD}" srcOrd="3" destOrd="0" presId="urn:microsoft.com/office/officeart/2005/8/layout/gear1"/>
    <dgm:cxn modelId="{F160A01B-6771-48BE-AD2E-87036F2C0D4D}" type="presOf" srcId="{68B8D0F6-5F35-4FE8-8FC3-5CA8AB7A9769}" destId="{02FB37B9-406F-4C48-8EBF-39432EBBB064}" srcOrd="0" destOrd="0" presId="urn:microsoft.com/office/officeart/2005/8/layout/gear1"/>
    <dgm:cxn modelId="{DFAFB75C-5FA7-4477-8C8D-3CCD33D0D0E2}" type="presOf" srcId="{58914015-888A-4896-BF3A-B4525AFFCE6B}" destId="{8D2F395D-33CF-4E6A-8B9D-362436FEC94B}" srcOrd="0" destOrd="0" presId="urn:microsoft.com/office/officeart/2005/8/layout/gear1"/>
    <dgm:cxn modelId="{BD848E57-9AC7-40A7-BFBD-A6D4BE6CEEDA}" type="presOf" srcId="{0A558835-2269-47E0-8D21-AD75C6B90B81}" destId="{68946231-2BEF-496D-9FFC-07C540B670D3}" srcOrd="2" destOrd="0" presId="urn:microsoft.com/office/officeart/2005/8/layout/gear1"/>
    <dgm:cxn modelId="{F060DAE8-1DAE-4509-9D39-6CC127C9728E}" type="presOf" srcId="{363DB7E4-49C0-42D5-B86A-14A88B7D9540}" destId="{83638062-567D-420B-9B3F-33129FA4CFD2}" srcOrd="1" destOrd="0" presId="urn:microsoft.com/office/officeart/2005/8/layout/gear1"/>
    <dgm:cxn modelId="{677E2D5F-A1EC-45FB-8EC5-6C2F2055AF38}" srcId="{175C247C-F4AB-435B-929E-B23BC8F0E42F}" destId="{58914015-888A-4896-BF3A-B4525AFFCE6B}" srcOrd="1" destOrd="0" parTransId="{F8B1EA5A-3B27-4CFD-9F63-AAA86E287DC9}" sibTransId="{62FF0D99-29CA-4265-8A07-B99CE56EBA41}"/>
    <dgm:cxn modelId="{A1449204-1E9C-4C6C-8ED7-534789DB1E71}" type="presOf" srcId="{58914015-888A-4896-BF3A-B4525AFFCE6B}" destId="{B50DDF1C-A7E4-4387-BDB7-76001BE15857}" srcOrd="2" destOrd="0" presId="urn:microsoft.com/office/officeart/2005/8/layout/gear1"/>
    <dgm:cxn modelId="{39A51DE3-EC4B-4E0A-A6B9-6ACCFE16445D}" srcId="{175C247C-F4AB-435B-929E-B23BC8F0E42F}" destId="{363DB7E4-49C0-42D5-B86A-14A88B7D9540}" srcOrd="0" destOrd="0" parTransId="{F4A34329-4CF3-45A7-BCED-F6811C19767A}" sibTransId="{B537E763-BB1E-418B-B6FC-EBB31EB7F151}"/>
    <dgm:cxn modelId="{15C8CC97-39BA-45B7-8E7C-84B7EC083FBF}" type="presOf" srcId="{62FF0D99-29CA-4265-8A07-B99CE56EBA41}" destId="{978E639D-B9DB-4B39-A57A-1BC6ACC29FD8}" srcOrd="0" destOrd="0" presId="urn:microsoft.com/office/officeart/2005/8/layout/gear1"/>
    <dgm:cxn modelId="{360AB413-888C-48C2-A79D-7F91E0CF3643}" srcId="{175C247C-F4AB-435B-929E-B23BC8F0E42F}" destId="{0CC1137C-D3CD-4E86-8954-78CA3BF92E5F}" srcOrd="3" destOrd="0" parTransId="{709CD698-C92B-47BA-9648-B6E62FE8BA48}" sibTransId="{5D5B0BC9-D51E-480C-832F-B092AA03514F}"/>
    <dgm:cxn modelId="{3FD50E86-8F0E-42D7-B371-68A0ECC01F4C}" type="presParOf" srcId="{DBF1C79A-6EB9-42A2-B919-C664CC2ED125}" destId="{77EB38FC-C37B-4633-BEAA-E4AFDDD81B07}" srcOrd="0" destOrd="0" presId="urn:microsoft.com/office/officeart/2005/8/layout/gear1"/>
    <dgm:cxn modelId="{56661779-9FFB-4D87-BE9A-8B8DF048DDAD}" type="presParOf" srcId="{DBF1C79A-6EB9-42A2-B919-C664CC2ED125}" destId="{83638062-567D-420B-9B3F-33129FA4CFD2}" srcOrd="1" destOrd="0" presId="urn:microsoft.com/office/officeart/2005/8/layout/gear1"/>
    <dgm:cxn modelId="{E1C6691F-B4E3-42EA-BCB9-8541DFA4249B}" type="presParOf" srcId="{DBF1C79A-6EB9-42A2-B919-C664CC2ED125}" destId="{DA609AB0-711C-4D65-A034-8F2DBA82C526}" srcOrd="2" destOrd="0" presId="urn:microsoft.com/office/officeart/2005/8/layout/gear1"/>
    <dgm:cxn modelId="{2587CA6D-8421-4143-AD0E-B514B0481BE3}" type="presParOf" srcId="{DBF1C79A-6EB9-42A2-B919-C664CC2ED125}" destId="{8D2F395D-33CF-4E6A-8B9D-362436FEC94B}" srcOrd="3" destOrd="0" presId="urn:microsoft.com/office/officeart/2005/8/layout/gear1"/>
    <dgm:cxn modelId="{0A68ADFD-BC4D-4D59-BFD8-3CE6F4A4189B}" type="presParOf" srcId="{DBF1C79A-6EB9-42A2-B919-C664CC2ED125}" destId="{DB9B7348-95DD-4126-AB0E-120C3FF3B1EF}" srcOrd="4" destOrd="0" presId="urn:microsoft.com/office/officeart/2005/8/layout/gear1"/>
    <dgm:cxn modelId="{E76245EE-57FF-48C5-B595-C663AD77964D}" type="presParOf" srcId="{DBF1C79A-6EB9-42A2-B919-C664CC2ED125}" destId="{B50DDF1C-A7E4-4387-BDB7-76001BE15857}" srcOrd="5" destOrd="0" presId="urn:microsoft.com/office/officeart/2005/8/layout/gear1"/>
    <dgm:cxn modelId="{AA0534DB-1E6B-486D-A6FF-D844E50AF009}" type="presParOf" srcId="{DBF1C79A-6EB9-42A2-B919-C664CC2ED125}" destId="{C4154AA9-66C8-45E6-B900-E8FB042F9D9D}" srcOrd="6" destOrd="0" presId="urn:microsoft.com/office/officeart/2005/8/layout/gear1"/>
    <dgm:cxn modelId="{EB1DCF5E-7BA0-4111-9AAA-9EDB64093CDE}" type="presParOf" srcId="{DBF1C79A-6EB9-42A2-B919-C664CC2ED125}" destId="{BC97A119-0FDE-44A5-8C2E-3D946A622E56}" srcOrd="7" destOrd="0" presId="urn:microsoft.com/office/officeart/2005/8/layout/gear1"/>
    <dgm:cxn modelId="{CA6F4031-2166-409B-BBD8-F8CD441AEB1E}" type="presParOf" srcId="{DBF1C79A-6EB9-42A2-B919-C664CC2ED125}" destId="{68946231-2BEF-496D-9FFC-07C540B670D3}" srcOrd="8" destOrd="0" presId="urn:microsoft.com/office/officeart/2005/8/layout/gear1"/>
    <dgm:cxn modelId="{2CFE7EF4-BB07-42A0-ADE4-774DE77277C3}" type="presParOf" srcId="{DBF1C79A-6EB9-42A2-B919-C664CC2ED125}" destId="{FAC325B3-0692-4196-98C4-78446590A0CD}" srcOrd="9" destOrd="0" presId="urn:microsoft.com/office/officeart/2005/8/layout/gear1"/>
    <dgm:cxn modelId="{DDB085FE-C2CE-4419-8F67-0FFBC08C8823}" type="presParOf" srcId="{DBF1C79A-6EB9-42A2-B919-C664CC2ED125}" destId="{3DE0A529-F20D-4469-A17F-103AF75D6D23}" srcOrd="10" destOrd="0" presId="urn:microsoft.com/office/officeart/2005/8/layout/gear1"/>
    <dgm:cxn modelId="{D23CC81A-8EA9-4D88-85AB-4B92D95FB196}" type="presParOf" srcId="{DBF1C79A-6EB9-42A2-B919-C664CC2ED125}" destId="{978E639D-B9DB-4B39-A57A-1BC6ACC29FD8}" srcOrd="11" destOrd="0" presId="urn:microsoft.com/office/officeart/2005/8/layout/gear1"/>
    <dgm:cxn modelId="{6301ED06-7FA4-4D96-AF8F-2EB5522E3097}" type="presParOf" srcId="{DBF1C79A-6EB9-42A2-B919-C664CC2ED125}" destId="{02FB37B9-406F-4C48-8EBF-39432EBBB06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75C247C-F4AB-435B-929E-B23BC8F0E42F}" type="doc">
      <dgm:prSet loTypeId="urn:microsoft.com/office/officeart/2005/8/layout/gear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80E94A6-0081-4268-84C9-0B33FEAD9E19}">
      <dgm:prSet phldrT="[Текст]" custT="1"/>
      <dgm:spPr/>
      <dgm:t>
        <a:bodyPr/>
        <a:lstStyle/>
        <a:p>
          <a:endParaRPr lang="ru-RU" sz="1400" i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5906ABA-E4C5-4D6E-A645-226CEEA280C5}" type="parTrans" cxnId="{EF9E7842-BD20-4E02-B55D-983210BAD86A}">
      <dgm:prSet/>
      <dgm:spPr/>
      <dgm:t>
        <a:bodyPr/>
        <a:lstStyle/>
        <a:p>
          <a:endParaRPr lang="ru-RU" sz="20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D8866B6-7EB3-4071-9DE6-8B8163CB3173}" type="sibTrans" cxnId="{EF9E7842-BD20-4E02-B55D-983210BAD86A}">
      <dgm:prSet/>
      <dgm:spPr>
        <a:noFill/>
      </dgm:spPr>
      <dgm:t>
        <a:bodyPr/>
        <a:lstStyle/>
        <a:p>
          <a:endParaRPr lang="ru-RU" sz="20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7C862F8-8696-4567-9707-EE86157BE2A2}">
      <dgm:prSet phldrT="[Текст]" custT="1"/>
      <dgm:spPr/>
      <dgm:t>
        <a:bodyPr/>
        <a:lstStyle/>
        <a:p>
          <a:endParaRPr lang="ru-RU" sz="1300" i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230BACF-A098-4B79-BEA7-2E2EC74974B7}" type="parTrans" cxnId="{6FE9312B-9126-4FB8-A25F-9D1AA1AC00D3}">
      <dgm:prSet/>
      <dgm:spPr/>
      <dgm:t>
        <a:bodyPr/>
        <a:lstStyle/>
        <a:p>
          <a:endParaRPr lang="ru-RU" sz="20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3BB1E16-02C1-4AAC-8717-1AA7605B7752}" type="sibTrans" cxnId="{6FE9312B-9126-4FB8-A25F-9D1AA1AC00D3}">
      <dgm:prSet/>
      <dgm:spPr>
        <a:solidFill>
          <a:schemeClr val="accent4">
            <a:hueOff val="5978513"/>
            <a:satOff val="4003"/>
            <a:lumOff val="-30393"/>
            <a:alpha val="0"/>
          </a:schemeClr>
        </a:solidFill>
      </dgm:spPr>
      <dgm:t>
        <a:bodyPr/>
        <a:lstStyle/>
        <a:p>
          <a:endParaRPr lang="ru-RU" sz="20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4EC5EC2-C271-4B60-AD81-4CDBD08D8375}">
      <dgm:prSet phldrT="[Текст]" custT="1"/>
      <dgm:spPr/>
      <dgm:t>
        <a:bodyPr/>
        <a:lstStyle/>
        <a:p>
          <a:endParaRPr lang="ru-RU" sz="1400" i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ECCC10E-E769-44A4-896C-58DAFA978821}" type="parTrans" cxnId="{7D81200E-8C40-48D7-A20A-AA816F9B7E5F}">
      <dgm:prSet/>
      <dgm:spPr/>
      <dgm:t>
        <a:bodyPr/>
        <a:lstStyle/>
        <a:p>
          <a:endParaRPr lang="ru-RU"/>
        </a:p>
      </dgm:t>
    </dgm:pt>
    <dgm:pt modelId="{65957E5A-F889-432B-AF4B-64163CF8579F}" type="sibTrans" cxnId="{7D81200E-8C40-48D7-A20A-AA816F9B7E5F}">
      <dgm:prSet/>
      <dgm:spPr>
        <a:noFill/>
      </dgm:spPr>
      <dgm:t>
        <a:bodyPr/>
        <a:lstStyle/>
        <a:p>
          <a:endParaRPr lang="ru-RU"/>
        </a:p>
      </dgm:t>
    </dgm:pt>
    <dgm:pt modelId="{DBF1C79A-6EB9-42A2-B919-C664CC2ED125}" type="pres">
      <dgm:prSet presAssocID="{175C247C-F4AB-435B-929E-B23BC8F0E42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4222A7-F70E-4C3A-ADE6-83B0C40AE592}" type="pres">
      <dgm:prSet presAssocID="{B80E94A6-0081-4268-84C9-0B33FEAD9E1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9AA83-8734-4948-9EF0-F8F33ADFA6E2}" type="pres">
      <dgm:prSet presAssocID="{B80E94A6-0081-4268-84C9-0B33FEAD9E19}" presName="gear1srcNode" presStyleLbl="node1" presStyleIdx="0" presStyleCnt="3"/>
      <dgm:spPr/>
      <dgm:t>
        <a:bodyPr/>
        <a:lstStyle/>
        <a:p>
          <a:endParaRPr lang="ru-RU"/>
        </a:p>
      </dgm:t>
    </dgm:pt>
    <dgm:pt modelId="{FD3A3C9E-CE90-42C5-9E78-853F747CCB05}" type="pres">
      <dgm:prSet presAssocID="{B80E94A6-0081-4268-84C9-0B33FEAD9E19}" presName="gear1dstNode" presStyleLbl="node1" presStyleIdx="0" presStyleCnt="3"/>
      <dgm:spPr/>
      <dgm:t>
        <a:bodyPr/>
        <a:lstStyle/>
        <a:p>
          <a:endParaRPr lang="ru-RU"/>
        </a:p>
      </dgm:t>
    </dgm:pt>
    <dgm:pt modelId="{73682C4A-20D2-46D1-A282-92C0A5569D85}" type="pres">
      <dgm:prSet presAssocID="{14EC5EC2-C271-4B60-AD81-4CDBD08D8375}" presName="gear2" presStyleLbl="node1" presStyleIdx="1" presStyleCnt="3" custLinFactNeighborX="-3921" custLinFactNeighborY="-23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6161F-3C2E-4161-AF0A-6A31710753CE}" type="pres">
      <dgm:prSet presAssocID="{14EC5EC2-C271-4B60-AD81-4CDBD08D8375}" presName="gear2srcNode" presStyleLbl="node1" presStyleIdx="1" presStyleCnt="3"/>
      <dgm:spPr/>
      <dgm:t>
        <a:bodyPr/>
        <a:lstStyle/>
        <a:p>
          <a:endParaRPr lang="ru-RU"/>
        </a:p>
      </dgm:t>
    </dgm:pt>
    <dgm:pt modelId="{38342417-EB65-42FF-B739-E1574A9936D5}" type="pres">
      <dgm:prSet presAssocID="{14EC5EC2-C271-4B60-AD81-4CDBD08D8375}" presName="gear2dstNode" presStyleLbl="node1" presStyleIdx="1" presStyleCnt="3"/>
      <dgm:spPr/>
      <dgm:t>
        <a:bodyPr/>
        <a:lstStyle/>
        <a:p>
          <a:endParaRPr lang="ru-RU"/>
        </a:p>
      </dgm:t>
    </dgm:pt>
    <dgm:pt modelId="{1C192BAC-15F2-4E09-B62F-1EF494770266}" type="pres">
      <dgm:prSet presAssocID="{37C862F8-8696-4567-9707-EE86157BE2A2}" presName="gear3" presStyleLbl="node1" presStyleIdx="2" presStyleCnt="3"/>
      <dgm:spPr/>
      <dgm:t>
        <a:bodyPr/>
        <a:lstStyle/>
        <a:p>
          <a:endParaRPr lang="ru-RU"/>
        </a:p>
      </dgm:t>
    </dgm:pt>
    <dgm:pt modelId="{F66EB25C-183E-415A-B456-1FCF67AF5C45}" type="pres">
      <dgm:prSet presAssocID="{37C862F8-8696-4567-9707-EE86157BE2A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C941D-30B8-4679-9358-E20DD9C1F25A}" type="pres">
      <dgm:prSet presAssocID="{37C862F8-8696-4567-9707-EE86157BE2A2}" presName="gear3srcNode" presStyleLbl="node1" presStyleIdx="2" presStyleCnt="3"/>
      <dgm:spPr/>
      <dgm:t>
        <a:bodyPr/>
        <a:lstStyle/>
        <a:p>
          <a:endParaRPr lang="ru-RU"/>
        </a:p>
      </dgm:t>
    </dgm:pt>
    <dgm:pt modelId="{4C89BEF6-2ADB-4101-8344-B8CD136C638D}" type="pres">
      <dgm:prSet presAssocID="{37C862F8-8696-4567-9707-EE86157BE2A2}" presName="gear3dstNode" presStyleLbl="node1" presStyleIdx="2" presStyleCnt="3"/>
      <dgm:spPr/>
      <dgm:t>
        <a:bodyPr/>
        <a:lstStyle/>
        <a:p>
          <a:endParaRPr lang="ru-RU"/>
        </a:p>
      </dgm:t>
    </dgm:pt>
    <dgm:pt modelId="{A2E53E37-E4A2-4634-AEE5-33F9B253C587}" type="pres">
      <dgm:prSet presAssocID="{3D8866B6-7EB3-4071-9DE6-8B8163CB3173}" presName="connector1" presStyleLbl="sibTrans2D1" presStyleIdx="0" presStyleCnt="3" custFlipVert="1" custFlipHor="1" custScaleX="21865" custScaleY="10097" custLinFactNeighborX="-78423" custLinFactNeighborY="23616"/>
      <dgm:spPr/>
      <dgm:t>
        <a:bodyPr/>
        <a:lstStyle/>
        <a:p>
          <a:endParaRPr lang="ru-RU"/>
        </a:p>
      </dgm:t>
    </dgm:pt>
    <dgm:pt modelId="{037F29B2-DCA4-452E-8D0B-9D357F6B66C2}" type="pres">
      <dgm:prSet presAssocID="{65957E5A-F889-432B-AF4B-64163CF8579F}" presName="connector2" presStyleLbl="sibTrans2D1" presStyleIdx="1" presStyleCnt="3" custScaleX="3613" custScaleY="6210" custLinFactNeighborX="-42863" custLinFactNeighborY="88312"/>
      <dgm:spPr/>
      <dgm:t>
        <a:bodyPr/>
        <a:lstStyle/>
        <a:p>
          <a:endParaRPr lang="ru-RU"/>
        </a:p>
      </dgm:t>
    </dgm:pt>
    <dgm:pt modelId="{796A7747-1925-40D8-A151-DE0ACA0F3D65}" type="pres">
      <dgm:prSet presAssocID="{53BB1E16-02C1-4AAC-8717-1AA7605B7752}" presName="connector3" presStyleLbl="sibTrans2D1" presStyleIdx="2" presStyleCnt="3" custScaleX="5204" custScaleY="7749" custLinFactY="10915" custLinFactNeighborX="-17064" custLinFactNeighborY="100000"/>
      <dgm:spPr/>
      <dgm:t>
        <a:bodyPr/>
        <a:lstStyle/>
        <a:p>
          <a:endParaRPr lang="ru-RU"/>
        </a:p>
      </dgm:t>
    </dgm:pt>
  </dgm:ptLst>
  <dgm:cxnLst>
    <dgm:cxn modelId="{031C300B-97CD-4484-8246-237DA713D735}" type="presOf" srcId="{175C247C-F4AB-435B-929E-B23BC8F0E42F}" destId="{DBF1C79A-6EB9-42A2-B919-C664CC2ED125}" srcOrd="0" destOrd="0" presId="urn:microsoft.com/office/officeart/2005/8/layout/gear1"/>
    <dgm:cxn modelId="{D15FFCD0-6D20-4DBA-AE3A-A8AEB38F61EE}" type="presOf" srcId="{14EC5EC2-C271-4B60-AD81-4CDBD08D8375}" destId="{38342417-EB65-42FF-B739-E1574A9936D5}" srcOrd="2" destOrd="0" presId="urn:microsoft.com/office/officeart/2005/8/layout/gear1"/>
    <dgm:cxn modelId="{B9C3E90A-1D9F-4C29-9B6F-98331DD993BF}" type="presOf" srcId="{53BB1E16-02C1-4AAC-8717-1AA7605B7752}" destId="{796A7747-1925-40D8-A151-DE0ACA0F3D65}" srcOrd="0" destOrd="0" presId="urn:microsoft.com/office/officeart/2005/8/layout/gear1"/>
    <dgm:cxn modelId="{EF9E7842-BD20-4E02-B55D-983210BAD86A}" srcId="{175C247C-F4AB-435B-929E-B23BC8F0E42F}" destId="{B80E94A6-0081-4268-84C9-0B33FEAD9E19}" srcOrd="0" destOrd="0" parTransId="{D5906ABA-E4C5-4D6E-A645-226CEEA280C5}" sibTransId="{3D8866B6-7EB3-4071-9DE6-8B8163CB3173}"/>
    <dgm:cxn modelId="{3DBEAAFA-7A95-46CB-87D0-537E7D04B38D}" type="presOf" srcId="{37C862F8-8696-4567-9707-EE86157BE2A2}" destId="{F66EB25C-183E-415A-B456-1FCF67AF5C45}" srcOrd="1" destOrd="0" presId="urn:microsoft.com/office/officeart/2005/8/layout/gear1"/>
    <dgm:cxn modelId="{209F290D-442F-43B8-8B26-776967DBF678}" type="presOf" srcId="{37C862F8-8696-4567-9707-EE86157BE2A2}" destId="{280C941D-30B8-4679-9358-E20DD9C1F25A}" srcOrd="2" destOrd="0" presId="urn:microsoft.com/office/officeart/2005/8/layout/gear1"/>
    <dgm:cxn modelId="{BCEB9BFD-3025-409F-A3F6-4C5538C99714}" type="presOf" srcId="{B80E94A6-0081-4268-84C9-0B33FEAD9E19}" destId="{FD3A3C9E-CE90-42C5-9E78-853F747CCB05}" srcOrd="2" destOrd="0" presId="urn:microsoft.com/office/officeart/2005/8/layout/gear1"/>
    <dgm:cxn modelId="{CD457B82-87BD-4F6A-A22D-4E5FF070BB0B}" type="presOf" srcId="{37C862F8-8696-4567-9707-EE86157BE2A2}" destId="{4C89BEF6-2ADB-4101-8344-B8CD136C638D}" srcOrd="3" destOrd="0" presId="urn:microsoft.com/office/officeart/2005/8/layout/gear1"/>
    <dgm:cxn modelId="{C0424A1A-1FA9-4E22-9010-B2D27CCB7B07}" type="presOf" srcId="{14EC5EC2-C271-4B60-AD81-4CDBD08D8375}" destId="{7966161F-3C2E-4161-AF0A-6A31710753CE}" srcOrd="1" destOrd="0" presId="urn:microsoft.com/office/officeart/2005/8/layout/gear1"/>
    <dgm:cxn modelId="{7D81200E-8C40-48D7-A20A-AA816F9B7E5F}" srcId="{175C247C-F4AB-435B-929E-B23BC8F0E42F}" destId="{14EC5EC2-C271-4B60-AD81-4CDBD08D8375}" srcOrd="1" destOrd="0" parTransId="{FECCC10E-E769-44A4-896C-58DAFA978821}" sibTransId="{65957E5A-F889-432B-AF4B-64163CF8579F}"/>
    <dgm:cxn modelId="{168C034F-D27D-4584-8875-F334ECB597F7}" type="presOf" srcId="{3D8866B6-7EB3-4071-9DE6-8B8163CB3173}" destId="{A2E53E37-E4A2-4634-AEE5-33F9B253C587}" srcOrd="0" destOrd="0" presId="urn:microsoft.com/office/officeart/2005/8/layout/gear1"/>
    <dgm:cxn modelId="{6FE9312B-9126-4FB8-A25F-9D1AA1AC00D3}" srcId="{175C247C-F4AB-435B-929E-B23BC8F0E42F}" destId="{37C862F8-8696-4567-9707-EE86157BE2A2}" srcOrd="2" destOrd="0" parTransId="{3230BACF-A098-4B79-BEA7-2E2EC74974B7}" sibTransId="{53BB1E16-02C1-4AAC-8717-1AA7605B7752}"/>
    <dgm:cxn modelId="{E6CF4496-F015-42AF-9835-59C14D5194E4}" type="presOf" srcId="{14EC5EC2-C271-4B60-AD81-4CDBD08D8375}" destId="{73682C4A-20D2-46D1-A282-92C0A5569D85}" srcOrd="0" destOrd="0" presId="urn:microsoft.com/office/officeart/2005/8/layout/gear1"/>
    <dgm:cxn modelId="{BA41E706-102F-47BC-8120-3E938205BFC8}" type="presOf" srcId="{B80E94A6-0081-4268-84C9-0B33FEAD9E19}" destId="{5C4222A7-F70E-4C3A-ADE6-83B0C40AE592}" srcOrd="0" destOrd="0" presId="urn:microsoft.com/office/officeart/2005/8/layout/gear1"/>
    <dgm:cxn modelId="{08643949-FBEC-487A-B9C1-D7BD439392FF}" type="presOf" srcId="{37C862F8-8696-4567-9707-EE86157BE2A2}" destId="{1C192BAC-15F2-4E09-B62F-1EF494770266}" srcOrd="0" destOrd="0" presId="urn:microsoft.com/office/officeart/2005/8/layout/gear1"/>
    <dgm:cxn modelId="{D2D6CB17-C3B4-47F5-A10A-6213F68D0EE4}" type="presOf" srcId="{B80E94A6-0081-4268-84C9-0B33FEAD9E19}" destId="{5C79AA83-8734-4948-9EF0-F8F33ADFA6E2}" srcOrd="1" destOrd="0" presId="urn:microsoft.com/office/officeart/2005/8/layout/gear1"/>
    <dgm:cxn modelId="{68A0E8DF-A779-4910-9791-0720A9C56DA0}" type="presOf" srcId="{65957E5A-F889-432B-AF4B-64163CF8579F}" destId="{037F29B2-DCA4-452E-8D0B-9D357F6B66C2}" srcOrd="0" destOrd="0" presId="urn:microsoft.com/office/officeart/2005/8/layout/gear1"/>
    <dgm:cxn modelId="{E35BEE09-A270-4ACF-B44E-41202CE0D563}" type="presParOf" srcId="{DBF1C79A-6EB9-42A2-B919-C664CC2ED125}" destId="{5C4222A7-F70E-4C3A-ADE6-83B0C40AE592}" srcOrd="0" destOrd="0" presId="urn:microsoft.com/office/officeart/2005/8/layout/gear1"/>
    <dgm:cxn modelId="{EA1355A9-184F-4825-ABD4-96BF0D1283A0}" type="presParOf" srcId="{DBF1C79A-6EB9-42A2-B919-C664CC2ED125}" destId="{5C79AA83-8734-4948-9EF0-F8F33ADFA6E2}" srcOrd="1" destOrd="0" presId="urn:microsoft.com/office/officeart/2005/8/layout/gear1"/>
    <dgm:cxn modelId="{A8AD2AD6-8275-4A20-B585-1B87D9C052CC}" type="presParOf" srcId="{DBF1C79A-6EB9-42A2-B919-C664CC2ED125}" destId="{FD3A3C9E-CE90-42C5-9E78-853F747CCB05}" srcOrd="2" destOrd="0" presId="urn:microsoft.com/office/officeart/2005/8/layout/gear1"/>
    <dgm:cxn modelId="{9F21880A-A9CD-4543-9D36-8072BB2019AD}" type="presParOf" srcId="{DBF1C79A-6EB9-42A2-B919-C664CC2ED125}" destId="{73682C4A-20D2-46D1-A282-92C0A5569D85}" srcOrd="3" destOrd="0" presId="urn:microsoft.com/office/officeart/2005/8/layout/gear1"/>
    <dgm:cxn modelId="{51A6C9A1-3B0C-48F5-BF6C-D0710D37A2BD}" type="presParOf" srcId="{DBF1C79A-6EB9-42A2-B919-C664CC2ED125}" destId="{7966161F-3C2E-4161-AF0A-6A31710753CE}" srcOrd="4" destOrd="0" presId="urn:microsoft.com/office/officeart/2005/8/layout/gear1"/>
    <dgm:cxn modelId="{D029AF31-466D-42FF-B6CF-54B9C4E6943C}" type="presParOf" srcId="{DBF1C79A-6EB9-42A2-B919-C664CC2ED125}" destId="{38342417-EB65-42FF-B739-E1574A9936D5}" srcOrd="5" destOrd="0" presId="urn:microsoft.com/office/officeart/2005/8/layout/gear1"/>
    <dgm:cxn modelId="{07F37A31-D81A-4577-ACF9-212778303F87}" type="presParOf" srcId="{DBF1C79A-6EB9-42A2-B919-C664CC2ED125}" destId="{1C192BAC-15F2-4E09-B62F-1EF494770266}" srcOrd="6" destOrd="0" presId="urn:microsoft.com/office/officeart/2005/8/layout/gear1"/>
    <dgm:cxn modelId="{C7B9E3CD-259D-4B11-9B37-1A7F634C88E6}" type="presParOf" srcId="{DBF1C79A-6EB9-42A2-B919-C664CC2ED125}" destId="{F66EB25C-183E-415A-B456-1FCF67AF5C45}" srcOrd="7" destOrd="0" presId="urn:microsoft.com/office/officeart/2005/8/layout/gear1"/>
    <dgm:cxn modelId="{8735A783-3C46-4981-914D-1CBFA9BC6D0E}" type="presParOf" srcId="{DBF1C79A-6EB9-42A2-B919-C664CC2ED125}" destId="{280C941D-30B8-4679-9358-E20DD9C1F25A}" srcOrd="8" destOrd="0" presId="urn:microsoft.com/office/officeart/2005/8/layout/gear1"/>
    <dgm:cxn modelId="{4349FC37-B940-4B30-A52F-4A47A66FB5E1}" type="presParOf" srcId="{DBF1C79A-6EB9-42A2-B919-C664CC2ED125}" destId="{4C89BEF6-2ADB-4101-8344-B8CD136C638D}" srcOrd="9" destOrd="0" presId="urn:microsoft.com/office/officeart/2005/8/layout/gear1"/>
    <dgm:cxn modelId="{5D9C4F12-2FF3-45A2-BE21-9664A5A71CAA}" type="presParOf" srcId="{DBF1C79A-6EB9-42A2-B919-C664CC2ED125}" destId="{A2E53E37-E4A2-4634-AEE5-33F9B253C587}" srcOrd="10" destOrd="0" presId="urn:microsoft.com/office/officeart/2005/8/layout/gear1"/>
    <dgm:cxn modelId="{7669F3FF-2D3B-4FF3-9E28-1A532618F3A1}" type="presParOf" srcId="{DBF1C79A-6EB9-42A2-B919-C664CC2ED125}" destId="{037F29B2-DCA4-452E-8D0B-9D357F6B66C2}" srcOrd="11" destOrd="0" presId="urn:microsoft.com/office/officeart/2005/8/layout/gear1"/>
    <dgm:cxn modelId="{5127027B-EFD4-4108-AB5B-BADFD5B5B87A}" type="presParOf" srcId="{DBF1C79A-6EB9-42A2-B919-C664CC2ED125}" destId="{796A7747-1925-40D8-A151-DE0ACA0F3D6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75C247C-F4AB-435B-929E-B23BC8F0E42F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63DB7E4-49C0-42D5-B86A-14A88B7D9540}">
      <dgm:prSet phldrT="[Текст]" custT="1"/>
      <dgm:spPr/>
      <dgm:t>
        <a:bodyPr/>
        <a:lstStyle/>
        <a:p>
          <a:endParaRPr lang="ru-RU" sz="1300" i="0" dirty="0"/>
        </a:p>
      </dgm:t>
    </dgm:pt>
    <dgm:pt modelId="{F4A34329-4CF3-45A7-BCED-F6811C19767A}" type="parTrans" cxnId="{39A51DE3-EC4B-4E0A-A6B9-6ACCFE16445D}">
      <dgm:prSet/>
      <dgm:spPr/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537E763-BB1E-418B-B6FC-EBB31EB7F151}" type="sibTrans" cxnId="{39A51DE3-EC4B-4E0A-A6B9-6ACCFE16445D}">
      <dgm:prSet/>
      <dgm:spPr/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A558835-2269-47E0-8D21-AD75C6B90B81}">
      <dgm:prSet phldrT="[Текст]" custT="1"/>
      <dgm:spPr/>
      <dgm:t>
        <a:bodyPr/>
        <a:lstStyle/>
        <a:p>
          <a:endParaRPr lang="ru-RU" sz="1300" i="0" dirty="0"/>
        </a:p>
      </dgm:t>
    </dgm:pt>
    <dgm:pt modelId="{CFA6E912-9277-4986-BEFB-BD84EEC65ED4}" type="parTrans" cxnId="{2189E6DE-9559-4BD7-9DEB-F4B765FEAA30}">
      <dgm:prSet/>
      <dgm:spPr/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8B8D0F6-5F35-4FE8-8FC3-5CA8AB7A9769}" type="sibTrans" cxnId="{2189E6DE-9559-4BD7-9DEB-F4B765FEAA30}">
      <dgm:prSet/>
      <dgm:spPr>
        <a:solidFill>
          <a:schemeClr val="accent4"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8914015-888A-4896-BF3A-B4525AFFCE6B}">
      <dgm:prSet phldrT="[Текст]" custT="1"/>
      <dgm:spPr/>
      <dgm:t>
        <a:bodyPr/>
        <a:lstStyle/>
        <a:p>
          <a:endParaRPr lang="ru-RU" sz="1300" i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8B1EA5A-3B27-4CFD-9F63-AAA86E287DC9}" type="parTrans" cxnId="{677E2D5F-A1EC-45FB-8EC5-6C2F2055AF38}">
      <dgm:prSet/>
      <dgm:spPr/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2FF0D99-29CA-4265-8A07-B99CE56EBA41}" type="sibTrans" cxnId="{677E2D5F-A1EC-45FB-8EC5-6C2F2055AF38}">
      <dgm:prSet/>
      <dgm:spPr>
        <a:solidFill>
          <a:schemeClr val="accent3"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CC1137C-D3CD-4E86-8954-78CA3BF92E5F}">
      <dgm:prSet/>
      <dgm:spPr/>
      <dgm:t>
        <a:bodyPr/>
        <a:lstStyle/>
        <a:p>
          <a:endParaRPr lang="ru-RU"/>
        </a:p>
      </dgm:t>
    </dgm:pt>
    <dgm:pt modelId="{709CD698-C92B-47BA-9648-B6E62FE8BA48}" type="parTrans" cxnId="{360AB413-888C-48C2-A79D-7F91E0CF3643}">
      <dgm:prSet/>
      <dgm:spPr/>
      <dgm:t>
        <a:bodyPr/>
        <a:lstStyle/>
        <a:p>
          <a:endParaRPr lang="ru-RU"/>
        </a:p>
      </dgm:t>
    </dgm:pt>
    <dgm:pt modelId="{5D5B0BC9-D51E-480C-832F-B092AA03514F}" type="sibTrans" cxnId="{360AB413-888C-48C2-A79D-7F91E0CF3643}">
      <dgm:prSet/>
      <dgm:spPr/>
      <dgm:t>
        <a:bodyPr/>
        <a:lstStyle/>
        <a:p>
          <a:endParaRPr lang="ru-RU"/>
        </a:p>
      </dgm:t>
    </dgm:pt>
    <dgm:pt modelId="{DBF1C79A-6EB9-42A2-B919-C664CC2ED125}" type="pres">
      <dgm:prSet presAssocID="{175C247C-F4AB-435B-929E-B23BC8F0E42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EB38FC-C37B-4633-BEAA-E4AFDDD81B07}" type="pres">
      <dgm:prSet presAssocID="{363DB7E4-49C0-42D5-B86A-14A88B7D954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38062-567D-420B-9B3F-33129FA4CFD2}" type="pres">
      <dgm:prSet presAssocID="{363DB7E4-49C0-42D5-B86A-14A88B7D9540}" presName="gear1srcNode" presStyleLbl="node1" presStyleIdx="0" presStyleCnt="3"/>
      <dgm:spPr/>
      <dgm:t>
        <a:bodyPr/>
        <a:lstStyle/>
        <a:p>
          <a:endParaRPr lang="ru-RU"/>
        </a:p>
      </dgm:t>
    </dgm:pt>
    <dgm:pt modelId="{DA609AB0-711C-4D65-A034-8F2DBA82C526}" type="pres">
      <dgm:prSet presAssocID="{363DB7E4-49C0-42D5-B86A-14A88B7D9540}" presName="gear1dstNode" presStyleLbl="node1" presStyleIdx="0" presStyleCnt="3"/>
      <dgm:spPr/>
      <dgm:t>
        <a:bodyPr/>
        <a:lstStyle/>
        <a:p>
          <a:endParaRPr lang="ru-RU"/>
        </a:p>
      </dgm:t>
    </dgm:pt>
    <dgm:pt modelId="{8D2F395D-33CF-4E6A-8B9D-362436FEC94B}" type="pres">
      <dgm:prSet presAssocID="{58914015-888A-4896-BF3A-B4525AFFCE6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B7348-95DD-4126-AB0E-120C3FF3B1EF}" type="pres">
      <dgm:prSet presAssocID="{58914015-888A-4896-BF3A-B4525AFFCE6B}" presName="gear2srcNode" presStyleLbl="node1" presStyleIdx="1" presStyleCnt="3"/>
      <dgm:spPr/>
      <dgm:t>
        <a:bodyPr/>
        <a:lstStyle/>
        <a:p>
          <a:endParaRPr lang="ru-RU"/>
        </a:p>
      </dgm:t>
    </dgm:pt>
    <dgm:pt modelId="{B50DDF1C-A7E4-4387-BDB7-76001BE15857}" type="pres">
      <dgm:prSet presAssocID="{58914015-888A-4896-BF3A-B4525AFFCE6B}" presName="gear2dstNode" presStyleLbl="node1" presStyleIdx="1" presStyleCnt="3"/>
      <dgm:spPr/>
      <dgm:t>
        <a:bodyPr/>
        <a:lstStyle/>
        <a:p>
          <a:endParaRPr lang="ru-RU"/>
        </a:p>
      </dgm:t>
    </dgm:pt>
    <dgm:pt modelId="{C4154AA9-66C8-45E6-B900-E8FB042F9D9D}" type="pres">
      <dgm:prSet presAssocID="{0A558835-2269-47E0-8D21-AD75C6B90B81}" presName="gear3" presStyleLbl="node1" presStyleIdx="2" presStyleCnt="3"/>
      <dgm:spPr/>
      <dgm:t>
        <a:bodyPr/>
        <a:lstStyle/>
        <a:p>
          <a:endParaRPr lang="ru-RU"/>
        </a:p>
      </dgm:t>
    </dgm:pt>
    <dgm:pt modelId="{BC97A119-0FDE-44A5-8C2E-3D946A622E56}" type="pres">
      <dgm:prSet presAssocID="{0A558835-2269-47E0-8D21-AD75C6B90B8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46231-2BEF-496D-9FFC-07C540B670D3}" type="pres">
      <dgm:prSet presAssocID="{0A558835-2269-47E0-8D21-AD75C6B90B81}" presName="gear3srcNode" presStyleLbl="node1" presStyleIdx="2" presStyleCnt="3"/>
      <dgm:spPr/>
      <dgm:t>
        <a:bodyPr/>
        <a:lstStyle/>
        <a:p>
          <a:endParaRPr lang="ru-RU"/>
        </a:p>
      </dgm:t>
    </dgm:pt>
    <dgm:pt modelId="{FAC325B3-0692-4196-98C4-78446590A0CD}" type="pres">
      <dgm:prSet presAssocID="{0A558835-2269-47E0-8D21-AD75C6B90B81}" presName="gear3dstNode" presStyleLbl="node1" presStyleIdx="2" presStyleCnt="3"/>
      <dgm:spPr/>
      <dgm:t>
        <a:bodyPr/>
        <a:lstStyle/>
        <a:p>
          <a:endParaRPr lang="ru-RU"/>
        </a:p>
      </dgm:t>
    </dgm:pt>
    <dgm:pt modelId="{3DE0A529-F20D-4469-A17F-103AF75D6D23}" type="pres">
      <dgm:prSet presAssocID="{B537E763-BB1E-418B-B6FC-EBB31EB7F151}" presName="connector1" presStyleLbl="sibTrans2D1" presStyleIdx="0" presStyleCnt="3" custScaleX="5762" custScaleY="16638" custLinFactNeighborX="-69511" custLinFactNeighborY="29854"/>
      <dgm:spPr/>
      <dgm:t>
        <a:bodyPr/>
        <a:lstStyle/>
        <a:p>
          <a:endParaRPr lang="ru-RU"/>
        </a:p>
      </dgm:t>
    </dgm:pt>
    <dgm:pt modelId="{978E639D-B9DB-4B39-A57A-1BC6ACC29FD8}" type="pres">
      <dgm:prSet presAssocID="{62FF0D99-29CA-4265-8A07-B99CE56EBA41}" presName="connector2" presStyleLbl="sibTrans2D1" presStyleIdx="1" presStyleCnt="3" custScaleX="12200" custScaleY="9735" custLinFactNeighborX="-13492" custLinFactNeighborY="90765"/>
      <dgm:spPr/>
      <dgm:t>
        <a:bodyPr/>
        <a:lstStyle/>
        <a:p>
          <a:endParaRPr lang="ru-RU"/>
        </a:p>
      </dgm:t>
    </dgm:pt>
    <dgm:pt modelId="{02FB37B9-406F-4C48-8EBF-39432EBBB064}" type="pres">
      <dgm:prSet presAssocID="{68B8D0F6-5F35-4FE8-8FC3-5CA8AB7A9769}" presName="connector3" presStyleLbl="sibTrans2D1" presStyleIdx="2" presStyleCnt="3" custFlipVert="1" custFlipHor="1" custScaleX="4065" custScaleY="19124" custLinFactY="21730" custLinFactNeighborX="-52329" custLinFactNeighborY="100000"/>
      <dgm:spPr/>
      <dgm:t>
        <a:bodyPr/>
        <a:lstStyle/>
        <a:p>
          <a:endParaRPr lang="ru-RU"/>
        </a:p>
      </dgm:t>
    </dgm:pt>
  </dgm:ptLst>
  <dgm:cxnLst>
    <dgm:cxn modelId="{2189E6DE-9559-4BD7-9DEB-F4B765FEAA30}" srcId="{175C247C-F4AB-435B-929E-B23BC8F0E42F}" destId="{0A558835-2269-47E0-8D21-AD75C6B90B81}" srcOrd="2" destOrd="0" parTransId="{CFA6E912-9277-4986-BEFB-BD84EEC65ED4}" sibTransId="{68B8D0F6-5F35-4FE8-8FC3-5CA8AB7A9769}"/>
    <dgm:cxn modelId="{CF4B7CEE-0279-4311-B4DB-083554B5D4F2}" type="presOf" srcId="{58914015-888A-4896-BF3A-B4525AFFCE6B}" destId="{DB9B7348-95DD-4126-AB0E-120C3FF3B1EF}" srcOrd="1" destOrd="0" presId="urn:microsoft.com/office/officeart/2005/8/layout/gear1"/>
    <dgm:cxn modelId="{BD165B1C-B822-45FE-AC9D-71FA5941557E}" type="presOf" srcId="{0A558835-2269-47E0-8D21-AD75C6B90B81}" destId="{BC97A119-0FDE-44A5-8C2E-3D946A622E56}" srcOrd="1" destOrd="0" presId="urn:microsoft.com/office/officeart/2005/8/layout/gear1"/>
    <dgm:cxn modelId="{F254F457-576A-4E80-9486-EBFCC9F4C3A9}" type="presOf" srcId="{0A558835-2269-47E0-8D21-AD75C6B90B81}" destId="{C4154AA9-66C8-45E6-B900-E8FB042F9D9D}" srcOrd="0" destOrd="0" presId="urn:microsoft.com/office/officeart/2005/8/layout/gear1"/>
    <dgm:cxn modelId="{A6477A12-4E71-4B52-A13B-A4DD0A7D50D8}" type="presOf" srcId="{175C247C-F4AB-435B-929E-B23BC8F0E42F}" destId="{DBF1C79A-6EB9-42A2-B919-C664CC2ED125}" srcOrd="0" destOrd="0" presId="urn:microsoft.com/office/officeart/2005/8/layout/gear1"/>
    <dgm:cxn modelId="{70B3024D-6930-4A77-91A8-179727D43604}" type="presOf" srcId="{0A558835-2269-47E0-8D21-AD75C6B90B81}" destId="{FAC325B3-0692-4196-98C4-78446590A0CD}" srcOrd="3" destOrd="0" presId="urn:microsoft.com/office/officeart/2005/8/layout/gear1"/>
    <dgm:cxn modelId="{9A58F843-195D-4B69-A5B7-27E9BC60D3C3}" type="presOf" srcId="{68B8D0F6-5F35-4FE8-8FC3-5CA8AB7A9769}" destId="{02FB37B9-406F-4C48-8EBF-39432EBBB064}" srcOrd="0" destOrd="0" presId="urn:microsoft.com/office/officeart/2005/8/layout/gear1"/>
    <dgm:cxn modelId="{89E5BA96-0434-4AC7-8192-77ADF1453387}" type="presOf" srcId="{58914015-888A-4896-BF3A-B4525AFFCE6B}" destId="{8D2F395D-33CF-4E6A-8B9D-362436FEC94B}" srcOrd="0" destOrd="0" presId="urn:microsoft.com/office/officeart/2005/8/layout/gear1"/>
    <dgm:cxn modelId="{677E2D5F-A1EC-45FB-8EC5-6C2F2055AF38}" srcId="{175C247C-F4AB-435B-929E-B23BC8F0E42F}" destId="{58914015-888A-4896-BF3A-B4525AFFCE6B}" srcOrd="1" destOrd="0" parTransId="{F8B1EA5A-3B27-4CFD-9F63-AAA86E287DC9}" sibTransId="{62FF0D99-29CA-4265-8A07-B99CE56EBA41}"/>
    <dgm:cxn modelId="{39A51DE3-EC4B-4E0A-A6B9-6ACCFE16445D}" srcId="{175C247C-F4AB-435B-929E-B23BC8F0E42F}" destId="{363DB7E4-49C0-42D5-B86A-14A88B7D9540}" srcOrd="0" destOrd="0" parTransId="{F4A34329-4CF3-45A7-BCED-F6811C19767A}" sibTransId="{B537E763-BB1E-418B-B6FC-EBB31EB7F151}"/>
    <dgm:cxn modelId="{66D8C7A8-32E6-4D66-8B8E-00015B65D32B}" type="presOf" srcId="{363DB7E4-49C0-42D5-B86A-14A88B7D9540}" destId="{77EB38FC-C37B-4633-BEAA-E4AFDDD81B07}" srcOrd="0" destOrd="0" presId="urn:microsoft.com/office/officeart/2005/8/layout/gear1"/>
    <dgm:cxn modelId="{B068D625-76F8-4B1E-8AB7-C47A64A3197F}" type="presOf" srcId="{B537E763-BB1E-418B-B6FC-EBB31EB7F151}" destId="{3DE0A529-F20D-4469-A17F-103AF75D6D23}" srcOrd="0" destOrd="0" presId="urn:microsoft.com/office/officeart/2005/8/layout/gear1"/>
    <dgm:cxn modelId="{F9D7988B-E9DE-4494-BE0A-2DA995A4EE92}" type="presOf" srcId="{58914015-888A-4896-BF3A-B4525AFFCE6B}" destId="{B50DDF1C-A7E4-4387-BDB7-76001BE15857}" srcOrd="2" destOrd="0" presId="urn:microsoft.com/office/officeart/2005/8/layout/gear1"/>
    <dgm:cxn modelId="{28778366-C763-4647-952F-37D49850EDF1}" type="presOf" srcId="{363DB7E4-49C0-42D5-B86A-14A88B7D9540}" destId="{83638062-567D-420B-9B3F-33129FA4CFD2}" srcOrd="1" destOrd="0" presId="urn:microsoft.com/office/officeart/2005/8/layout/gear1"/>
    <dgm:cxn modelId="{CA12452C-F508-409B-9F8B-12CAC026A0B4}" type="presOf" srcId="{363DB7E4-49C0-42D5-B86A-14A88B7D9540}" destId="{DA609AB0-711C-4D65-A034-8F2DBA82C526}" srcOrd="2" destOrd="0" presId="urn:microsoft.com/office/officeart/2005/8/layout/gear1"/>
    <dgm:cxn modelId="{00C76281-BD4A-430C-B146-01570D2A6FB0}" type="presOf" srcId="{0A558835-2269-47E0-8D21-AD75C6B90B81}" destId="{68946231-2BEF-496D-9FFC-07C540B670D3}" srcOrd="2" destOrd="0" presId="urn:microsoft.com/office/officeart/2005/8/layout/gear1"/>
    <dgm:cxn modelId="{360AB413-888C-48C2-A79D-7F91E0CF3643}" srcId="{175C247C-F4AB-435B-929E-B23BC8F0E42F}" destId="{0CC1137C-D3CD-4E86-8954-78CA3BF92E5F}" srcOrd="3" destOrd="0" parTransId="{709CD698-C92B-47BA-9648-B6E62FE8BA48}" sibTransId="{5D5B0BC9-D51E-480C-832F-B092AA03514F}"/>
    <dgm:cxn modelId="{8F153ABA-0DDB-494B-A368-37BDF32D3644}" type="presOf" srcId="{62FF0D99-29CA-4265-8A07-B99CE56EBA41}" destId="{978E639D-B9DB-4B39-A57A-1BC6ACC29FD8}" srcOrd="0" destOrd="0" presId="urn:microsoft.com/office/officeart/2005/8/layout/gear1"/>
    <dgm:cxn modelId="{1203F736-2C5E-43DF-B200-2D52851DE13D}" type="presParOf" srcId="{DBF1C79A-6EB9-42A2-B919-C664CC2ED125}" destId="{77EB38FC-C37B-4633-BEAA-E4AFDDD81B07}" srcOrd="0" destOrd="0" presId="urn:microsoft.com/office/officeart/2005/8/layout/gear1"/>
    <dgm:cxn modelId="{507485E4-FB7F-46F4-82E4-E0B03DBB822F}" type="presParOf" srcId="{DBF1C79A-6EB9-42A2-B919-C664CC2ED125}" destId="{83638062-567D-420B-9B3F-33129FA4CFD2}" srcOrd="1" destOrd="0" presId="urn:microsoft.com/office/officeart/2005/8/layout/gear1"/>
    <dgm:cxn modelId="{1CB1189D-F405-464B-8543-FC9560186785}" type="presParOf" srcId="{DBF1C79A-6EB9-42A2-B919-C664CC2ED125}" destId="{DA609AB0-711C-4D65-A034-8F2DBA82C526}" srcOrd="2" destOrd="0" presId="urn:microsoft.com/office/officeart/2005/8/layout/gear1"/>
    <dgm:cxn modelId="{1F896EF5-E9D8-4E8F-A0FD-CC41FD259372}" type="presParOf" srcId="{DBF1C79A-6EB9-42A2-B919-C664CC2ED125}" destId="{8D2F395D-33CF-4E6A-8B9D-362436FEC94B}" srcOrd="3" destOrd="0" presId="urn:microsoft.com/office/officeart/2005/8/layout/gear1"/>
    <dgm:cxn modelId="{18B81917-9180-4B8F-975A-188D3DE345C9}" type="presParOf" srcId="{DBF1C79A-6EB9-42A2-B919-C664CC2ED125}" destId="{DB9B7348-95DD-4126-AB0E-120C3FF3B1EF}" srcOrd="4" destOrd="0" presId="urn:microsoft.com/office/officeart/2005/8/layout/gear1"/>
    <dgm:cxn modelId="{CF2BD121-54F9-42E4-A060-5B2586B3A158}" type="presParOf" srcId="{DBF1C79A-6EB9-42A2-B919-C664CC2ED125}" destId="{B50DDF1C-A7E4-4387-BDB7-76001BE15857}" srcOrd="5" destOrd="0" presId="urn:microsoft.com/office/officeart/2005/8/layout/gear1"/>
    <dgm:cxn modelId="{411BC182-D8FE-492E-A6A3-616337279D74}" type="presParOf" srcId="{DBF1C79A-6EB9-42A2-B919-C664CC2ED125}" destId="{C4154AA9-66C8-45E6-B900-E8FB042F9D9D}" srcOrd="6" destOrd="0" presId="urn:microsoft.com/office/officeart/2005/8/layout/gear1"/>
    <dgm:cxn modelId="{2CAD10C7-FA6C-4942-B5C7-0730E9788690}" type="presParOf" srcId="{DBF1C79A-6EB9-42A2-B919-C664CC2ED125}" destId="{BC97A119-0FDE-44A5-8C2E-3D946A622E56}" srcOrd="7" destOrd="0" presId="urn:microsoft.com/office/officeart/2005/8/layout/gear1"/>
    <dgm:cxn modelId="{FBFD0680-986F-4A1D-BD11-7F700D550BAF}" type="presParOf" srcId="{DBF1C79A-6EB9-42A2-B919-C664CC2ED125}" destId="{68946231-2BEF-496D-9FFC-07C540B670D3}" srcOrd="8" destOrd="0" presId="urn:microsoft.com/office/officeart/2005/8/layout/gear1"/>
    <dgm:cxn modelId="{F6792069-F286-4304-8745-DA2FD9207E0F}" type="presParOf" srcId="{DBF1C79A-6EB9-42A2-B919-C664CC2ED125}" destId="{FAC325B3-0692-4196-98C4-78446590A0CD}" srcOrd="9" destOrd="0" presId="urn:microsoft.com/office/officeart/2005/8/layout/gear1"/>
    <dgm:cxn modelId="{EC9D391E-3B39-43D5-82B2-015D444ED665}" type="presParOf" srcId="{DBF1C79A-6EB9-42A2-B919-C664CC2ED125}" destId="{3DE0A529-F20D-4469-A17F-103AF75D6D23}" srcOrd="10" destOrd="0" presId="urn:microsoft.com/office/officeart/2005/8/layout/gear1"/>
    <dgm:cxn modelId="{4B581CEF-7C05-45C2-ADAF-37BEB11E0B35}" type="presParOf" srcId="{DBF1C79A-6EB9-42A2-B919-C664CC2ED125}" destId="{978E639D-B9DB-4B39-A57A-1BC6ACC29FD8}" srcOrd="11" destOrd="0" presId="urn:microsoft.com/office/officeart/2005/8/layout/gear1"/>
    <dgm:cxn modelId="{F77C83D4-101C-4C3A-837D-21EE8A231D5E}" type="presParOf" srcId="{DBF1C79A-6EB9-42A2-B919-C664CC2ED125}" destId="{02FB37B9-406F-4C48-8EBF-39432EBBB06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75C247C-F4AB-435B-929E-B23BC8F0E42F}" type="doc">
      <dgm:prSet loTypeId="urn:microsoft.com/office/officeart/2005/8/layout/gear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80E94A6-0081-4268-84C9-0B33FEAD9E19}">
      <dgm:prSet phldrT="[Текст]" custT="1"/>
      <dgm:spPr/>
      <dgm:t>
        <a:bodyPr/>
        <a:lstStyle/>
        <a:p>
          <a:endParaRPr lang="ru-RU" sz="1400" i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5906ABA-E4C5-4D6E-A645-226CEEA280C5}" type="parTrans" cxnId="{EF9E7842-BD20-4E02-B55D-983210BAD86A}">
      <dgm:prSet/>
      <dgm:spPr/>
      <dgm:t>
        <a:bodyPr/>
        <a:lstStyle/>
        <a:p>
          <a:endParaRPr lang="ru-RU" sz="20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D8866B6-7EB3-4071-9DE6-8B8163CB3173}" type="sibTrans" cxnId="{EF9E7842-BD20-4E02-B55D-983210BAD86A}">
      <dgm:prSet/>
      <dgm:spPr>
        <a:noFill/>
      </dgm:spPr>
      <dgm:t>
        <a:bodyPr/>
        <a:lstStyle/>
        <a:p>
          <a:endParaRPr lang="ru-RU" sz="20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4EC5EC2-C271-4B60-AD81-4CDBD08D8375}">
      <dgm:prSet phldrT="[Текст]" custT="1"/>
      <dgm:spPr/>
      <dgm:t>
        <a:bodyPr/>
        <a:lstStyle/>
        <a:p>
          <a:endParaRPr lang="ru-RU" sz="1400" i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ECCC10E-E769-44A4-896C-58DAFA978821}" type="parTrans" cxnId="{7D81200E-8C40-48D7-A20A-AA816F9B7E5F}">
      <dgm:prSet/>
      <dgm:spPr/>
      <dgm:t>
        <a:bodyPr/>
        <a:lstStyle/>
        <a:p>
          <a:endParaRPr lang="ru-RU"/>
        </a:p>
      </dgm:t>
    </dgm:pt>
    <dgm:pt modelId="{65957E5A-F889-432B-AF4B-64163CF8579F}" type="sibTrans" cxnId="{7D81200E-8C40-48D7-A20A-AA816F9B7E5F}">
      <dgm:prSet/>
      <dgm:spPr>
        <a:noFill/>
      </dgm:spPr>
      <dgm:t>
        <a:bodyPr/>
        <a:lstStyle/>
        <a:p>
          <a:endParaRPr lang="ru-RU"/>
        </a:p>
      </dgm:t>
    </dgm:pt>
    <dgm:pt modelId="{E185F0E5-D634-46CE-88B6-15CBA1740E97}">
      <dgm:prSet phldrT="[Текст]" custT="1"/>
      <dgm:spPr/>
      <dgm:t>
        <a:bodyPr/>
        <a:lstStyle/>
        <a:p>
          <a:endParaRPr lang="ru-RU" sz="1400" i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4E15589-EC9A-4712-8EB4-C71AA8441A8C}" type="parTrans" cxnId="{84D82EA1-E8BF-47B3-82B3-691B7C18BA70}">
      <dgm:prSet/>
      <dgm:spPr/>
      <dgm:t>
        <a:bodyPr/>
        <a:lstStyle/>
        <a:p>
          <a:endParaRPr lang="ru-RU"/>
        </a:p>
      </dgm:t>
    </dgm:pt>
    <dgm:pt modelId="{8D26D753-5DCB-4786-B077-D567D2018A8A}" type="sibTrans" cxnId="{84D82EA1-E8BF-47B3-82B3-691B7C18BA70}">
      <dgm:prSet/>
      <dgm:spPr>
        <a:solidFill>
          <a:schemeClr val="accent4">
            <a:hueOff val="2989257"/>
            <a:satOff val="2002"/>
            <a:lumOff val="-15196"/>
            <a:alpha val="0"/>
          </a:schemeClr>
        </a:solidFill>
      </dgm:spPr>
      <dgm:t>
        <a:bodyPr/>
        <a:lstStyle/>
        <a:p>
          <a:endParaRPr lang="ru-RU"/>
        </a:p>
      </dgm:t>
    </dgm:pt>
    <dgm:pt modelId="{DBF1C79A-6EB9-42A2-B919-C664CC2ED125}" type="pres">
      <dgm:prSet presAssocID="{175C247C-F4AB-435B-929E-B23BC8F0E42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4222A7-F70E-4C3A-ADE6-83B0C40AE592}" type="pres">
      <dgm:prSet presAssocID="{B80E94A6-0081-4268-84C9-0B33FEAD9E19}" presName="gear1" presStyleLbl="node1" presStyleIdx="0" presStyleCnt="3" custLinFactNeighborX="-1308" custLinFactNeighborY="16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9AA83-8734-4948-9EF0-F8F33ADFA6E2}" type="pres">
      <dgm:prSet presAssocID="{B80E94A6-0081-4268-84C9-0B33FEAD9E19}" presName="gear1srcNode" presStyleLbl="node1" presStyleIdx="0" presStyleCnt="3"/>
      <dgm:spPr/>
      <dgm:t>
        <a:bodyPr/>
        <a:lstStyle/>
        <a:p>
          <a:endParaRPr lang="ru-RU"/>
        </a:p>
      </dgm:t>
    </dgm:pt>
    <dgm:pt modelId="{FD3A3C9E-CE90-42C5-9E78-853F747CCB05}" type="pres">
      <dgm:prSet presAssocID="{B80E94A6-0081-4268-84C9-0B33FEAD9E19}" presName="gear1dstNode" presStyleLbl="node1" presStyleIdx="0" presStyleCnt="3"/>
      <dgm:spPr/>
      <dgm:t>
        <a:bodyPr/>
        <a:lstStyle/>
        <a:p>
          <a:endParaRPr lang="ru-RU"/>
        </a:p>
      </dgm:t>
    </dgm:pt>
    <dgm:pt modelId="{F1B80CFC-4641-46A4-83BC-F2D04A095A83}" type="pres">
      <dgm:prSet presAssocID="{E185F0E5-D634-46CE-88B6-15CBA1740E97}" presName="gear2" presStyleLbl="node1" presStyleIdx="1" presStyleCnt="3" custLinFactNeighborX="1303" custLinFactNeighborY="-250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8CE22-D8EF-489C-8B8E-656085E69887}" type="pres">
      <dgm:prSet presAssocID="{E185F0E5-D634-46CE-88B6-15CBA1740E97}" presName="gear2srcNode" presStyleLbl="node1" presStyleIdx="1" presStyleCnt="3"/>
      <dgm:spPr/>
      <dgm:t>
        <a:bodyPr/>
        <a:lstStyle/>
        <a:p>
          <a:endParaRPr lang="ru-RU"/>
        </a:p>
      </dgm:t>
    </dgm:pt>
    <dgm:pt modelId="{D0AED8AE-D802-42F4-B432-759BB73DD136}" type="pres">
      <dgm:prSet presAssocID="{E185F0E5-D634-46CE-88B6-15CBA1740E97}" presName="gear2dstNode" presStyleLbl="node1" presStyleIdx="1" presStyleCnt="3"/>
      <dgm:spPr/>
      <dgm:t>
        <a:bodyPr/>
        <a:lstStyle/>
        <a:p>
          <a:endParaRPr lang="ru-RU"/>
        </a:p>
      </dgm:t>
    </dgm:pt>
    <dgm:pt modelId="{666D9FB1-4717-4BB2-B28F-F46732D39586}" type="pres">
      <dgm:prSet presAssocID="{14EC5EC2-C271-4B60-AD81-4CDBD08D8375}" presName="gear3" presStyleLbl="node1" presStyleIdx="2" presStyleCnt="3" custAng="20932708" custLinFactNeighborX="26928" custLinFactNeighborY="3974"/>
      <dgm:spPr/>
      <dgm:t>
        <a:bodyPr/>
        <a:lstStyle/>
        <a:p>
          <a:endParaRPr lang="ru-RU"/>
        </a:p>
      </dgm:t>
    </dgm:pt>
    <dgm:pt modelId="{B611674A-4711-4DD9-9FB2-D41810B53EFF}" type="pres">
      <dgm:prSet presAssocID="{14EC5EC2-C271-4B60-AD81-4CDBD08D837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954DB-199A-4036-8AA9-589D7997A344}" type="pres">
      <dgm:prSet presAssocID="{14EC5EC2-C271-4B60-AD81-4CDBD08D8375}" presName="gear3srcNode" presStyleLbl="node1" presStyleIdx="2" presStyleCnt="3"/>
      <dgm:spPr/>
      <dgm:t>
        <a:bodyPr/>
        <a:lstStyle/>
        <a:p>
          <a:endParaRPr lang="ru-RU"/>
        </a:p>
      </dgm:t>
    </dgm:pt>
    <dgm:pt modelId="{471A1E74-0A00-4DA1-808C-B28117056335}" type="pres">
      <dgm:prSet presAssocID="{14EC5EC2-C271-4B60-AD81-4CDBD08D8375}" presName="gear3dstNode" presStyleLbl="node1" presStyleIdx="2" presStyleCnt="3"/>
      <dgm:spPr/>
      <dgm:t>
        <a:bodyPr/>
        <a:lstStyle/>
        <a:p>
          <a:endParaRPr lang="ru-RU"/>
        </a:p>
      </dgm:t>
    </dgm:pt>
    <dgm:pt modelId="{A2E53E37-E4A2-4634-AEE5-33F9B253C587}" type="pres">
      <dgm:prSet presAssocID="{3D8866B6-7EB3-4071-9DE6-8B8163CB3173}" presName="connector1" presStyleLbl="sibTrans2D1" presStyleIdx="0" presStyleCnt="3" custFlipVert="1" custFlipHor="1" custScaleX="21865" custScaleY="10097" custLinFactNeighborX="-94059" custLinFactNeighborY="52829"/>
      <dgm:spPr/>
      <dgm:t>
        <a:bodyPr/>
        <a:lstStyle/>
        <a:p>
          <a:endParaRPr lang="ru-RU"/>
        </a:p>
      </dgm:t>
    </dgm:pt>
    <dgm:pt modelId="{82EBC99A-629A-43AA-A79E-573A89028013}" type="pres">
      <dgm:prSet presAssocID="{8D26D753-5DCB-4786-B077-D567D2018A8A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C1EC9E6F-176D-4479-8160-F14ED10A2A3F}" type="pres">
      <dgm:prSet presAssocID="{65957E5A-F889-432B-AF4B-64163CF8579F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8C11CEDF-0D76-45C2-B06F-F61F8A9BFC3A}" type="presOf" srcId="{E185F0E5-D634-46CE-88B6-15CBA1740E97}" destId="{2158CE22-D8EF-489C-8B8E-656085E69887}" srcOrd="1" destOrd="0" presId="urn:microsoft.com/office/officeart/2005/8/layout/gear1"/>
    <dgm:cxn modelId="{84D82EA1-E8BF-47B3-82B3-691B7C18BA70}" srcId="{175C247C-F4AB-435B-929E-B23BC8F0E42F}" destId="{E185F0E5-D634-46CE-88B6-15CBA1740E97}" srcOrd="1" destOrd="0" parTransId="{E4E15589-EC9A-4712-8EB4-C71AA8441A8C}" sibTransId="{8D26D753-5DCB-4786-B077-D567D2018A8A}"/>
    <dgm:cxn modelId="{EF9E7842-BD20-4E02-B55D-983210BAD86A}" srcId="{175C247C-F4AB-435B-929E-B23BC8F0E42F}" destId="{B80E94A6-0081-4268-84C9-0B33FEAD9E19}" srcOrd="0" destOrd="0" parTransId="{D5906ABA-E4C5-4D6E-A645-226CEEA280C5}" sibTransId="{3D8866B6-7EB3-4071-9DE6-8B8163CB3173}"/>
    <dgm:cxn modelId="{44CD842B-FA0D-4077-A44C-3EFE6EFF00C0}" type="presOf" srcId="{14EC5EC2-C271-4B60-AD81-4CDBD08D8375}" destId="{B611674A-4711-4DD9-9FB2-D41810B53EFF}" srcOrd="1" destOrd="0" presId="urn:microsoft.com/office/officeart/2005/8/layout/gear1"/>
    <dgm:cxn modelId="{FC0C7B4F-07E6-4545-B2A3-94FB9C5D4F71}" type="presOf" srcId="{B80E94A6-0081-4268-84C9-0B33FEAD9E19}" destId="{FD3A3C9E-CE90-42C5-9E78-853F747CCB05}" srcOrd="2" destOrd="0" presId="urn:microsoft.com/office/officeart/2005/8/layout/gear1"/>
    <dgm:cxn modelId="{A9A52589-FFCC-4E9D-B27B-E99FF9951D8A}" type="presOf" srcId="{14EC5EC2-C271-4B60-AD81-4CDBD08D8375}" destId="{666D9FB1-4717-4BB2-B28F-F46732D39586}" srcOrd="0" destOrd="0" presId="urn:microsoft.com/office/officeart/2005/8/layout/gear1"/>
    <dgm:cxn modelId="{E6250988-2A3B-4DBE-8548-56012D1C13D7}" type="presOf" srcId="{14EC5EC2-C271-4B60-AD81-4CDBD08D8375}" destId="{471A1E74-0A00-4DA1-808C-B28117056335}" srcOrd="3" destOrd="0" presId="urn:microsoft.com/office/officeart/2005/8/layout/gear1"/>
    <dgm:cxn modelId="{7C78A152-A6E2-48CE-A97D-AE5227125CCD}" type="presOf" srcId="{E185F0E5-D634-46CE-88B6-15CBA1740E97}" destId="{D0AED8AE-D802-42F4-B432-759BB73DD136}" srcOrd="2" destOrd="0" presId="urn:microsoft.com/office/officeart/2005/8/layout/gear1"/>
    <dgm:cxn modelId="{EF74BB7E-7AF5-45FA-B435-9030E0EC52C9}" type="presOf" srcId="{8D26D753-5DCB-4786-B077-D567D2018A8A}" destId="{82EBC99A-629A-43AA-A79E-573A89028013}" srcOrd="0" destOrd="0" presId="urn:microsoft.com/office/officeart/2005/8/layout/gear1"/>
    <dgm:cxn modelId="{E045ABA3-1638-4F8B-8C0C-6FDAD6314C12}" type="presOf" srcId="{E185F0E5-D634-46CE-88B6-15CBA1740E97}" destId="{F1B80CFC-4641-46A4-83BC-F2D04A095A83}" srcOrd="0" destOrd="0" presId="urn:microsoft.com/office/officeart/2005/8/layout/gear1"/>
    <dgm:cxn modelId="{7D81200E-8C40-48D7-A20A-AA816F9B7E5F}" srcId="{175C247C-F4AB-435B-929E-B23BC8F0E42F}" destId="{14EC5EC2-C271-4B60-AD81-4CDBD08D8375}" srcOrd="2" destOrd="0" parTransId="{FECCC10E-E769-44A4-896C-58DAFA978821}" sibTransId="{65957E5A-F889-432B-AF4B-64163CF8579F}"/>
    <dgm:cxn modelId="{3BDDEE85-C15C-433A-BA61-1DCAC67AF564}" type="presOf" srcId="{65957E5A-F889-432B-AF4B-64163CF8579F}" destId="{C1EC9E6F-176D-4479-8160-F14ED10A2A3F}" srcOrd="0" destOrd="0" presId="urn:microsoft.com/office/officeart/2005/8/layout/gear1"/>
    <dgm:cxn modelId="{48368637-4C1C-4825-9E30-DA9A074FD929}" type="presOf" srcId="{3D8866B6-7EB3-4071-9DE6-8B8163CB3173}" destId="{A2E53E37-E4A2-4634-AEE5-33F9B253C587}" srcOrd="0" destOrd="0" presId="urn:microsoft.com/office/officeart/2005/8/layout/gear1"/>
    <dgm:cxn modelId="{A868D991-099A-4853-BE56-7BC5D7F9125C}" type="presOf" srcId="{175C247C-F4AB-435B-929E-B23BC8F0E42F}" destId="{DBF1C79A-6EB9-42A2-B919-C664CC2ED125}" srcOrd="0" destOrd="0" presId="urn:microsoft.com/office/officeart/2005/8/layout/gear1"/>
    <dgm:cxn modelId="{AF7DCAB5-8FFA-4597-9656-3805B876368A}" type="presOf" srcId="{B80E94A6-0081-4268-84C9-0B33FEAD9E19}" destId="{5C79AA83-8734-4948-9EF0-F8F33ADFA6E2}" srcOrd="1" destOrd="0" presId="urn:microsoft.com/office/officeart/2005/8/layout/gear1"/>
    <dgm:cxn modelId="{0D5D22E4-3575-4336-A5E4-F0B820607D20}" type="presOf" srcId="{B80E94A6-0081-4268-84C9-0B33FEAD9E19}" destId="{5C4222A7-F70E-4C3A-ADE6-83B0C40AE592}" srcOrd="0" destOrd="0" presId="urn:microsoft.com/office/officeart/2005/8/layout/gear1"/>
    <dgm:cxn modelId="{E7E2DC06-FC29-4961-9BA7-549A099CFDBB}" type="presOf" srcId="{14EC5EC2-C271-4B60-AD81-4CDBD08D8375}" destId="{105954DB-199A-4036-8AA9-589D7997A344}" srcOrd="2" destOrd="0" presId="urn:microsoft.com/office/officeart/2005/8/layout/gear1"/>
    <dgm:cxn modelId="{5F6C0BDD-FA5E-4D02-89C3-7F63FAEF37EC}" type="presParOf" srcId="{DBF1C79A-6EB9-42A2-B919-C664CC2ED125}" destId="{5C4222A7-F70E-4C3A-ADE6-83B0C40AE592}" srcOrd="0" destOrd="0" presId="urn:microsoft.com/office/officeart/2005/8/layout/gear1"/>
    <dgm:cxn modelId="{D363057A-D0BF-4376-9621-BED3E30C5296}" type="presParOf" srcId="{DBF1C79A-6EB9-42A2-B919-C664CC2ED125}" destId="{5C79AA83-8734-4948-9EF0-F8F33ADFA6E2}" srcOrd="1" destOrd="0" presId="urn:microsoft.com/office/officeart/2005/8/layout/gear1"/>
    <dgm:cxn modelId="{A4AE534D-49F4-466F-B776-89E0741A7D44}" type="presParOf" srcId="{DBF1C79A-6EB9-42A2-B919-C664CC2ED125}" destId="{FD3A3C9E-CE90-42C5-9E78-853F747CCB05}" srcOrd="2" destOrd="0" presId="urn:microsoft.com/office/officeart/2005/8/layout/gear1"/>
    <dgm:cxn modelId="{CC1BCF56-8859-4031-B788-EB104C7DEC05}" type="presParOf" srcId="{DBF1C79A-6EB9-42A2-B919-C664CC2ED125}" destId="{F1B80CFC-4641-46A4-83BC-F2D04A095A83}" srcOrd="3" destOrd="0" presId="urn:microsoft.com/office/officeart/2005/8/layout/gear1"/>
    <dgm:cxn modelId="{CF9F1B78-7331-46A8-8131-25CDB7D45C4D}" type="presParOf" srcId="{DBF1C79A-6EB9-42A2-B919-C664CC2ED125}" destId="{2158CE22-D8EF-489C-8B8E-656085E69887}" srcOrd="4" destOrd="0" presId="urn:microsoft.com/office/officeart/2005/8/layout/gear1"/>
    <dgm:cxn modelId="{F7265850-13F3-4724-84B5-9DBCD1716104}" type="presParOf" srcId="{DBF1C79A-6EB9-42A2-B919-C664CC2ED125}" destId="{D0AED8AE-D802-42F4-B432-759BB73DD136}" srcOrd="5" destOrd="0" presId="urn:microsoft.com/office/officeart/2005/8/layout/gear1"/>
    <dgm:cxn modelId="{471E98E1-7D2E-4E6E-AC08-A72B20D0BA91}" type="presParOf" srcId="{DBF1C79A-6EB9-42A2-B919-C664CC2ED125}" destId="{666D9FB1-4717-4BB2-B28F-F46732D39586}" srcOrd="6" destOrd="0" presId="urn:microsoft.com/office/officeart/2005/8/layout/gear1"/>
    <dgm:cxn modelId="{E2ED2CA9-F854-4537-8BFB-FAD5DB6024A6}" type="presParOf" srcId="{DBF1C79A-6EB9-42A2-B919-C664CC2ED125}" destId="{B611674A-4711-4DD9-9FB2-D41810B53EFF}" srcOrd="7" destOrd="0" presId="urn:microsoft.com/office/officeart/2005/8/layout/gear1"/>
    <dgm:cxn modelId="{4C7AC835-0E93-4E15-A25E-CB5D39594C1E}" type="presParOf" srcId="{DBF1C79A-6EB9-42A2-B919-C664CC2ED125}" destId="{105954DB-199A-4036-8AA9-589D7997A344}" srcOrd="8" destOrd="0" presId="urn:microsoft.com/office/officeart/2005/8/layout/gear1"/>
    <dgm:cxn modelId="{DF2331FE-79AA-4699-B12E-D1CB2062A120}" type="presParOf" srcId="{DBF1C79A-6EB9-42A2-B919-C664CC2ED125}" destId="{471A1E74-0A00-4DA1-808C-B28117056335}" srcOrd="9" destOrd="0" presId="urn:microsoft.com/office/officeart/2005/8/layout/gear1"/>
    <dgm:cxn modelId="{D6C2BDC9-5576-4598-90BE-D15E2E09675E}" type="presParOf" srcId="{DBF1C79A-6EB9-42A2-B919-C664CC2ED125}" destId="{A2E53E37-E4A2-4634-AEE5-33F9B253C587}" srcOrd="10" destOrd="0" presId="urn:microsoft.com/office/officeart/2005/8/layout/gear1"/>
    <dgm:cxn modelId="{0E9611D5-9DCF-42DA-A9B0-773215FA13DA}" type="presParOf" srcId="{DBF1C79A-6EB9-42A2-B919-C664CC2ED125}" destId="{82EBC99A-629A-43AA-A79E-573A89028013}" srcOrd="11" destOrd="0" presId="urn:microsoft.com/office/officeart/2005/8/layout/gear1"/>
    <dgm:cxn modelId="{C42CE53A-B144-4F63-B0E6-9002382C1B1F}" type="presParOf" srcId="{DBF1C79A-6EB9-42A2-B919-C664CC2ED125}" destId="{C1EC9E6F-176D-4479-8160-F14ED10A2A3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C8B47E-0472-4AA4-9E15-B61FE3BB4CF5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40173C1-330D-4EC1-B034-F1C713AADD8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СТАБИЛЬНОСТЬ</a:t>
          </a:r>
        </a:p>
      </dgm:t>
    </dgm:pt>
    <dgm:pt modelId="{A1775D73-0F41-4C86-B404-F92E3EC44B97}" type="parTrans" cxnId="{D88A0D6A-0AC9-49F7-814A-4C9CDE705117}">
      <dgm:prSet/>
      <dgm:spPr/>
      <dgm:t>
        <a:bodyPr/>
        <a:lstStyle/>
        <a:p>
          <a:endParaRPr lang="ru-RU"/>
        </a:p>
      </dgm:t>
    </dgm:pt>
    <dgm:pt modelId="{6C030586-7EF5-4294-B7E9-E1174E334212}" type="sibTrans" cxnId="{D88A0D6A-0AC9-49F7-814A-4C9CDE705117}">
      <dgm:prSet/>
      <dgm:spPr/>
      <dgm:t>
        <a:bodyPr/>
        <a:lstStyle/>
        <a:p>
          <a:endParaRPr lang="ru-RU"/>
        </a:p>
      </dgm:t>
    </dgm:pt>
    <dgm:pt modelId="{C199F513-383C-46CD-8544-E75EBC3F30F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НЕЗАВИСИМОСТЬ</a:t>
          </a:r>
        </a:p>
      </dgm:t>
    </dgm:pt>
    <dgm:pt modelId="{86BE5333-D361-4FDD-AAD5-2688126AE5B7}" type="sibTrans" cxnId="{7EA2B8AC-2A4A-4E2B-853D-B701BE08B458}">
      <dgm:prSet/>
      <dgm:spPr/>
      <dgm:t>
        <a:bodyPr/>
        <a:lstStyle/>
        <a:p>
          <a:endParaRPr lang="ru-RU"/>
        </a:p>
      </dgm:t>
    </dgm:pt>
    <dgm:pt modelId="{E369209A-69D9-475A-B2BF-5A8F1171E890}" type="parTrans" cxnId="{7EA2B8AC-2A4A-4E2B-853D-B701BE08B458}">
      <dgm:prSet/>
      <dgm:spPr/>
      <dgm:t>
        <a:bodyPr/>
        <a:lstStyle/>
        <a:p>
          <a:endParaRPr lang="ru-RU"/>
        </a:p>
      </dgm:t>
    </dgm:pt>
    <dgm:pt modelId="{07AE6350-3096-4D61-8F17-C4087096EF80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endParaRPr lang="ru-RU" sz="1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6ECAF92-843F-4F67-A743-2A13130FF836}" type="parTrans" cxnId="{05127BE2-542D-4557-A976-C87F122C27CF}">
      <dgm:prSet/>
      <dgm:spPr/>
      <dgm:t>
        <a:bodyPr/>
        <a:lstStyle/>
        <a:p>
          <a:endParaRPr lang="ru-RU"/>
        </a:p>
      </dgm:t>
    </dgm:pt>
    <dgm:pt modelId="{08E0285D-F233-439B-9200-9C802F381557}" type="sibTrans" cxnId="{05127BE2-542D-4557-A976-C87F122C27CF}">
      <dgm:prSet/>
      <dgm:spPr/>
      <dgm:t>
        <a:bodyPr/>
        <a:lstStyle/>
        <a:p>
          <a:endParaRPr lang="ru-RU"/>
        </a:p>
      </dgm:t>
    </dgm:pt>
    <dgm:pt modelId="{4751457F-919C-4AAF-B907-5D8E3CC80D92}">
      <dgm:prSet custT="1"/>
      <dgm:spPr>
        <a:solidFill>
          <a:schemeClr val="accent5">
            <a:tint val="40000"/>
            <a:hueOff val="682947"/>
            <a:satOff val="-7980"/>
            <a:lumOff val="-1094"/>
          </a:schemeClr>
        </a:solidFill>
      </dgm:spPr>
      <dgm:t>
        <a:bodyPr/>
        <a:lstStyle/>
        <a:p>
          <a:endParaRPr lang="ru-RU" sz="1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20481C3-56B8-4F8C-B28A-5F377044B4B5}" type="parTrans" cxnId="{0DA6DD27-529B-4225-A7F2-D9E9F277BCB2}">
      <dgm:prSet/>
      <dgm:spPr/>
      <dgm:t>
        <a:bodyPr/>
        <a:lstStyle/>
        <a:p>
          <a:endParaRPr lang="ru-RU"/>
        </a:p>
      </dgm:t>
    </dgm:pt>
    <dgm:pt modelId="{E17D7BB5-C400-4370-B86E-0192E5173664}" type="sibTrans" cxnId="{0DA6DD27-529B-4225-A7F2-D9E9F277BCB2}">
      <dgm:prSet/>
      <dgm:spPr/>
      <dgm:t>
        <a:bodyPr/>
        <a:lstStyle/>
        <a:p>
          <a:endParaRPr lang="ru-RU"/>
        </a:p>
      </dgm:t>
    </dgm:pt>
    <dgm:pt modelId="{46A1D2DE-2DD8-4F0B-8929-9EE9876D3FF7}">
      <dgm:prSet custT="1"/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endParaRPr lang="ru-RU" sz="1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3016DFD-D552-4323-B4CB-9CF14DDE09F5}" type="parTrans" cxnId="{597820B7-24A6-4295-AF32-812D175C4EDC}">
      <dgm:prSet/>
      <dgm:spPr/>
      <dgm:t>
        <a:bodyPr/>
        <a:lstStyle/>
        <a:p>
          <a:endParaRPr lang="ru-RU"/>
        </a:p>
      </dgm:t>
    </dgm:pt>
    <dgm:pt modelId="{DC9184E3-31CF-4F9E-8F48-2A17F06D1B1C}" type="sibTrans" cxnId="{597820B7-24A6-4295-AF32-812D175C4EDC}">
      <dgm:prSet/>
      <dgm:spPr/>
      <dgm:t>
        <a:bodyPr/>
        <a:lstStyle/>
        <a:p>
          <a:endParaRPr lang="ru-RU"/>
        </a:p>
      </dgm:t>
    </dgm:pt>
    <dgm:pt modelId="{78F59A56-A9FF-46F5-B118-8247F7F51C2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ВЫЗОВ</a:t>
          </a:r>
          <a:endParaRPr lang="ru-RU" sz="20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7E56A09-3DF0-49E8-B91E-F5DE8E577DF9}" type="sibTrans" cxnId="{AEBCB508-BB55-49F1-88CF-8BA42F78747B}">
      <dgm:prSet/>
      <dgm:spPr/>
      <dgm:t>
        <a:bodyPr/>
        <a:lstStyle/>
        <a:p>
          <a:endParaRPr lang="ru-RU"/>
        </a:p>
      </dgm:t>
    </dgm:pt>
    <dgm:pt modelId="{B7C5EEC3-E5FA-449E-A3E5-8A9668CE2A68}" type="parTrans" cxnId="{AEBCB508-BB55-49F1-88CF-8BA42F78747B}">
      <dgm:prSet/>
      <dgm:spPr/>
      <dgm:t>
        <a:bodyPr/>
        <a:lstStyle/>
        <a:p>
          <a:endParaRPr lang="ru-RU"/>
        </a:p>
      </dgm:t>
    </dgm:pt>
    <dgm:pt modelId="{6D6ACBE2-3AB5-49CD-A563-73708FB1598F}">
      <dgm:prSet custT="1"/>
      <dgm:spPr>
        <a:solidFill>
          <a:schemeClr val="accent5">
            <a:tint val="40000"/>
            <a:hueOff val="2048840"/>
            <a:satOff val="-23940"/>
            <a:lumOff val="-3281"/>
          </a:schemeClr>
        </a:solidFill>
      </dgm:spPr>
      <dgm:t>
        <a:bodyPr/>
        <a:lstStyle/>
        <a:p>
          <a:endParaRPr lang="ru-RU" sz="1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50CC1D6-25A0-481F-9F4D-E1775714E43F}" type="sibTrans" cxnId="{F098BC4B-E554-4C57-A309-AD8674C76668}">
      <dgm:prSet/>
      <dgm:spPr/>
      <dgm:t>
        <a:bodyPr/>
        <a:lstStyle/>
        <a:p>
          <a:endParaRPr lang="ru-RU"/>
        </a:p>
      </dgm:t>
    </dgm:pt>
    <dgm:pt modelId="{C8A01506-A101-4BAC-90F5-6A0B4B7C73E1}" type="parTrans" cxnId="{F098BC4B-E554-4C57-A309-AD8674C76668}">
      <dgm:prSet/>
      <dgm:spPr/>
      <dgm:t>
        <a:bodyPr/>
        <a:lstStyle/>
        <a:p>
          <a:endParaRPr lang="ru-RU"/>
        </a:p>
      </dgm:t>
    </dgm:pt>
    <dgm:pt modelId="{A2E7BE5D-DC73-4FCA-B14E-29B55E75702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ЛИЧНАЯ ЖИЗНЬ</a:t>
          </a:r>
        </a:p>
      </dgm:t>
    </dgm:pt>
    <dgm:pt modelId="{1384B741-32B2-4D1F-8FDC-E58CD7B5529F}" type="sibTrans" cxnId="{20C8289E-3921-4873-864A-96E4EA54FC4B}">
      <dgm:prSet/>
      <dgm:spPr/>
      <dgm:t>
        <a:bodyPr/>
        <a:lstStyle/>
        <a:p>
          <a:endParaRPr lang="ru-RU"/>
        </a:p>
      </dgm:t>
    </dgm:pt>
    <dgm:pt modelId="{99421600-00B6-47DA-97FE-7B482CB86ABC}" type="parTrans" cxnId="{20C8289E-3921-4873-864A-96E4EA54FC4B}">
      <dgm:prSet/>
      <dgm:spPr/>
      <dgm:t>
        <a:bodyPr/>
        <a:lstStyle/>
        <a:p>
          <a:endParaRPr lang="ru-RU"/>
        </a:p>
      </dgm:t>
    </dgm:pt>
    <dgm:pt modelId="{C080AC22-0249-47EB-94E4-934A23C84AB1}">
      <dgm:prSet custT="1"/>
      <dgm:spPr>
        <a:solidFill>
          <a:schemeClr val="accent5">
            <a:tint val="40000"/>
            <a:hueOff val="682947"/>
            <a:satOff val="-7980"/>
            <a:lumOff val="-1094"/>
          </a:schemeClr>
        </a:solidFill>
      </dgm:spPr>
      <dgm:t>
        <a:bodyPr/>
        <a:lstStyle/>
        <a:p>
          <a:endParaRPr lang="ru-RU" sz="1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00195E2-8C81-45BB-BD8F-B58192206F6F}" type="parTrans" cxnId="{B8863C05-C62C-4691-B9F3-003295F35A80}">
      <dgm:prSet/>
      <dgm:spPr/>
      <dgm:t>
        <a:bodyPr/>
        <a:lstStyle/>
        <a:p>
          <a:endParaRPr lang="ru-RU"/>
        </a:p>
      </dgm:t>
    </dgm:pt>
    <dgm:pt modelId="{76CB8345-E61E-419B-9023-B501B3F303AB}" type="sibTrans" cxnId="{B8863C05-C62C-4691-B9F3-003295F35A80}">
      <dgm:prSet/>
      <dgm:spPr/>
      <dgm:t>
        <a:bodyPr/>
        <a:lstStyle/>
        <a:p>
          <a:endParaRPr lang="ru-RU"/>
        </a:p>
      </dgm:t>
    </dgm:pt>
    <dgm:pt modelId="{B07FEF1E-212B-46FC-AFAD-9633D0355462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sz="1200" dirty="0">
              <a:solidFill>
                <a:schemeClr val="tx1">
                  <a:lumMod val="85000"/>
                  <a:lumOff val="15000"/>
                </a:schemeClr>
              </a:solidFill>
            </a:rPr>
            <a:t>выполнять работу самостоятельно, своим способом, в своем темпе</a:t>
          </a:r>
        </a:p>
      </dgm:t>
    </dgm:pt>
    <dgm:pt modelId="{A748C446-A055-4371-B343-7DB4B97C6848}" type="parTrans" cxnId="{D443A445-10BF-4C02-9103-50CFD09621E6}">
      <dgm:prSet/>
      <dgm:spPr/>
      <dgm:t>
        <a:bodyPr/>
        <a:lstStyle/>
        <a:p>
          <a:endParaRPr lang="ru-RU"/>
        </a:p>
      </dgm:t>
    </dgm:pt>
    <dgm:pt modelId="{92275CCF-41C5-435F-9E73-514A3E45B53D}" type="sibTrans" cxnId="{D443A445-10BF-4C02-9103-50CFD09621E6}">
      <dgm:prSet/>
      <dgm:spPr/>
      <dgm:t>
        <a:bodyPr/>
        <a:lstStyle/>
        <a:p>
          <a:endParaRPr lang="ru-RU"/>
        </a:p>
      </dgm:t>
    </dgm:pt>
    <dgm:pt modelId="{1C452B1E-A0DF-4DAD-B664-B1DB681CE56B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sz="1200" dirty="0">
              <a:solidFill>
                <a:schemeClr val="tx1">
                  <a:lumMod val="85000"/>
                  <a:lumOff val="15000"/>
                </a:schemeClr>
              </a:solidFill>
            </a:rPr>
            <a:t>быть свободными от организационных правил, предписаний, ограничений</a:t>
          </a:r>
        </a:p>
      </dgm:t>
    </dgm:pt>
    <dgm:pt modelId="{64A6E161-8AA6-4C62-AC17-262A98FD56DC}" type="parTrans" cxnId="{97B4197B-121D-4A21-A859-724D64B460FB}">
      <dgm:prSet/>
      <dgm:spPr/>
      <dgm:t>
        <a:bodyPr/>
        <a:lstStyle/>
        <a:p>
          <a:endParaRPr lang="ru-RU"/>
        </a:p>
      </dgm:t>
    </dgm:pt>
    <dgm:pt modelId="{9828480B-1800-4A79-BCE8-CD2E81877F31}" type="sibTrans" cxnId="{97B4197B-121D-4A21-A859-724D64B460FB}">
      <dgm:prSet/>
      <dgm:spPr/>
      <dgm:t>
        <a:bodyPr/>
        <a:lstStyle/>
        <a:p>
          <a:endParaRPr lang="ru-RU"/>
        </a:p>
      </dgm:t>
    </dgm:pt>
    <dgm:pt modelId="{0B6D8658-C79A-4289-BC2C-6493AB20EBE9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sz="1200" dirty="0">
              <a:solidFill>
                <a:schemeClr val="tx1">
                  <a:lumMod val="85000"/>
                  <a:lumOff val="15000"/>
                </a:schemeClr>
              </a:solidFill>
            </a:rPr>
            <a:t>иметь возможность креатива, проявления своей индивидуальности</a:t>
          </a:r>
        </a:p>
      </dgm:t>
    </dgm:pt>
    <dgm:pt modelId="{466863B0-B208-43E7-B2E7-894E73375CED}" type="parTrans" cxnId="{F8911A74-3F9F-49D7-B263-FA1C25D57907}">
      <dgm:prSet/>
      <dgm:spPr/>
      <dgm:t>
        <a:bodyPr/>
        <a:lstStyle/>
        <a:p>
          <a:endParaRPr lang="ru-RU"/>
        </a:p>
      </dgm:t>
    </dgm:pt>
    <dgm:pt modelId="{04906C25-0719-48EF-8A7E-E70074C9CD26}" type="sibTrans" cxnId="{F8911A74-3F9F-49D7-B263-FA1C25D57907}">
      <dgm:prSet/>
      <dgm:spPr/>
      <dgm:t>
        <a:bodyPr/>
        <a:lstStyle/>
        <a:p>
          <a:endParaRPr lang="ru-RU"/>
        </a:p>
      </dgm:t>
    </dgm:pt>
    <dgm:pt modelId="{B5D82A2E-86B3-4D3F-B5A0-69AB33BF9D2D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endParaRPr lang="ru-RU" sz="1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AD61F28-1083-46C8-9AFD-5050A2E79A1C}" type="parTrans" cxnId="{B354489B-7172-4118-884D-41D3B1DF94D8}">
      <dgm:prSet/>
      <dgm:spPr/>
      <dgm:t>
        <a:bodyPr/>
        <a:lstStyle/>
        <a:p>
          <a:endParaRPr lang="ru-RU"/>
        </a:p>
      </dgm:t>
    </dgm:pt>
    <dgm:pt modelId="{50BE574D-85AE-423C-B9D2-7FB10EB27F51}" type="sibTrans" cxnId="{B354489B-7172-4118-884D-41D3B1DF94D8}">
      <dgm:prSet/>
      <dgm:spPr/>
      <dgm:t>
        <a:bodyPr/>
        <a:lstStyle/>
        <a:p>
          <a:endParaRPr lang="ru-RU"/>
        </a:p>
      </dgm:t>
    </dgm:pt>
    <dgm:pt modelId="{A97ACC86-E5D3-4952-B7D5-A3973C2C2440}">
      <dgm:prSet custT="1"/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200" dirty="0">
              <a:solidFill>
                <a:schemeClr val="tx1">
                  <a:lumMod val="85000"/>
                  <a:lumOff val="15000"/>
                </a:schemeClr>
              </a:solidFill>
            </a:rPr>
            <a:t>решать уникальные, сложные, неразрешимые задачи, проблемы</a:t>
          </a:r>
        </a:p>
      </dgm:t>
    </dgm:pt>
    <dgm:pt modelId="{09D3C2E4-B529-45A5-9771-D306AE9EC331}" type="parTrans" cxnId="{3688E9DD-A293-49FC-B371-9957AE8972E8}">
      <dgm:prSet/>
      <dgm:spPr/>
      <dgm:t>
        <a:bodyPr/>
        <a:lstStyle/>
        <a:p>
          <a:endParaRPr lang="ru-RU"/>
        </a:p>
      </dgm:t>
    </dgm:pt>
    <dgm:pt modelId="{F3FF2E02-5195-4362-A640-D689D4A4F4F9}" type="sibTrans" cxnId="{3688E9DD-A293-49FC-B371-9957AE8972E8}">
      <dgm:prSet/>
      <dgm:spPr/>
      <dgm:t>
        <a:bodyPr/>
        <a:lstStyle/>
        <a:p>
          <a:endParaRPr lang="ru-RU"/>
        </a:p>
      </dgm:t>
    </dgm:pt>
    <dgm:pt modelId="{A09E35FB-03D0-4B02-96C0-FDF1F8454B79}">
      <dgm:prSet custT="1"/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200" dirty="0">
              <a:solidFill>
                <a:schemeClr val="tx1">
                  <a:lumMod val="85000"/>
                  <a:lumOff val="15000"/>
                </a:schemeClr>
              </a:solidFill>
            </a:rPr>
            <a:t>выигрывать</a:t>
          </a:r>
        </a:p>
      </dgm:t>
    </dgm:pt>
    <dgm:pt modelId="{F9DEA2EC-9AB5-4D3B-B177-6575E197FF72}" type="parTrans" cxnId="{A9F01EC1-3C20-459D-8FCB-D40FA13EFB8E}">
      <dgm:prSet/>
      <dgm:spPr/>
      <dgm:t>
        <a:bodyPr/>
        <a:lstStyle/>
        <a:p>
          <a:endParaRPr lang="ru-RU"/>
        </a:p>
      </dgm:t>
    </dgm:pt>
    <dgm:pt modelId="{1EF71CD7-594A-409D-A3DD-FBF0323DED1A}" type="sibTrans" cxnId="{A9F01EC1-3C20-459D-8FCB-D40FA13EFB8E}">
      <dgm:prSet/>
      <dgm:spPr/>
      <dgm:t>
        <a:bodyPr/>
        <a:lstStyle/>
        <a:p>
          <a:endParaRPr lang="ru-RU"/>
        </a:p>
      </dgm:t>
    </dgm:pt>
    <dgm:pt modelId="{AB64C404-B158-49FE-8221-9547432B2524}">
      <dgm:prSet custT="1"/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ru-RU" sz="1200" dirty="0">
              <a:solidFill>
                <a:schemeClr val="tx1">
                  <a:lumMod val="85000"/>
                  <a:lumOff val="15000"/>
                </a:schemeClr>
              </a:solidFill>
            </a:rPr>
            <a:t>иметь новизну, разнообразие в работе</a:t>
          </a:r>
        </a:p>
      </dgm:t>
    </dgm:pt>
    <dgm:pt modelId="{D048F93C-4753-4BF1-9C3E-7FEDE5BFDF0C}" type="parTrans" cxnId="{32AF91F3-E1D0-4EF1-A686-85A869AB9525}">
      <dgm:prSet/>
      <dgm:spPr/>
      <dgm:t>
        <a:bodyPr/>
        <a:lstStyle/>
        <a:p>
          <a:endParaRPr lang="ru-RU"/>
        </a:p>
      </dgm:t>
    </dgm:pt>
    <dgm:pt modelId="{0D080E36-C906-40D9-820C-5C29E719EA77}" type="sibTrans" cxnId="{32AF91F3-E1D0-4EF1-A686-85A869AB9525}">
      <dgm:prSet/>
      <dgm:spPr/>
      <dgm:t>
        <a:bodyPr/>
        <a:lstStyle/>
        <a:p>
          <a:endParaRPr lang="ru-RU"/>
        </a:p>
      </dgm:t>
    </dgm:pt>
    <dgm:pt modelId="{2EFCDEC1-CB76-454D-94DD-46FB7EDF0D42}">
      <dgm:prSet custT="1"/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endParaRPr lang="ru-RU" sz="1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CA52019-BF48-437A-B3DB-6BC732CC67AE}" type="parTrans" cxnId="{B226BC64-3CC0-4A34-9084-A9ACAC3FC108}">
      <dgm:prSet/>
      <dgm:spPr/>
      <dgm:t>
        <a:bodyPr/>
        <a:lstStyle/>
        <a:p>
          <a:endParaRPr lang="ru-RU"/>
        </a:p>
      </dgm:t>
    </dgm:pt>
    <dgm:pt modelId="{DBA49C0D-083A-4F94-8A65-D6922968B489}" type="sibTrans" cxnId="{B226BC64-3CC0-4A34-9084-A9ACAC3FC108}">
      <dgm:prSet/>
      <dgm:spPr/>
      <dgm:t>
        <a:bodyPr/>
        <a:lstStyle/>
        <a:p>
          <a:endParaRPr lang="ru-RU"/>
        </a:p>
      </dgm:t>
    </dgm:pt>
    <dgm:pt modelId="{37A53538-ECD6-4B08-8104-89508439D6F3}">
      <dgm:prSet custT="1"/>
      <dgm:spPr>
        <a:solidFill>
          <a:schemeClr val="accent5">
            <a:tint val="40000"/>
            <a:hueOff val="2048840"/>
            <a:satOff val="-23940"/>
            <a:lumOff val="-3281"/>
          </a:schemeClr>
        </a:solidFill>
      </dgm:spPr>
      <dgm:t>
        <a:bodyPr/>
        <a:lstStyle/>
        <a:p>
          <a:r>
            <a:rPr lang="ru-RU" sz="1200" dirty="0">
              <a:solidFill>
                <a:schemeClr val="tx1">
                  <a:lumMod val="85000"/>
                  <a:lumOff val="15000"/>
                </a:schemeClr>
              </a:solidFill>
            </a:rPr>
            <a:t>иметь баланс между личной жизнью (семьей, увлечениями и т.д.) и карьерой</a:t>
          </a:r>
        </a:p>
      </dgm:t>
    </dgm:pt>
    <dgm:pt modelId="{FBCB8A88-01CF-4CF7-8D0D-DC06BC886820}" type="parTrans" cxnId="{6971B286-3A9D-4BE3-9344-B85E78BB209F}">
      <dgm:prSet/>
      <dgm:spPr/>
      <dgm:t>
        <a:bodyPr/>
        <a:lstStyle/>
        <a:p>
          <a:endParaRPr lang="ru-RU"/>
        </a:p>
      </dgm:t>
    </dgm:pt>
    <dgm:pt modelId="{4DB97550-CB69-4771-9E03-60FCDED79ABB}" type="sibTrans" cxnId="{6971B286-3A9D-4BE3-9344-B85E78BB209F}">
      <dgm:prSet/>
      <dgm:spPr/>
      <dgm:t>
        <a:bodyPr/>
        <a:lstStyle/>
        <a:p>
          <a:endParaRPr lang="ru-RU"/>
        </a:p>
      </dgm:t>
    </dgm:pt>
    <dgm:pt modelId="{69FE1745-4EAB-45FD-AFBC-583FE7D04E3D}">
      <dgm:prSet custT="1"/>
      <dgm:spPr>
        <a:solidFill>
          <a:schemeClr val="accent5">
            <a:tint val="40000"/>
            <a:hueOff val="2048840"/>
            <a:satOff val="-23940"/>
            <a:lumOff val="-3281"/>
          </a:schemeClr>
        </a:solidFill>
      </dgm:spPr>
      <dgm:t>
        <a:bodyPr/>
        <a:lstStyle/>
        <a:p>
          <a:r>
            <a:rPr lang="ru-RU" sz="1200" dirty="0">
              <a:solidFill>
                <a:schemeClr val="tx1">
                  <a:lumMod val="85000"/>
                  <a:lumOff val="15000"/>
                </a:schemeClr>
              </a:solidFill>
            </a:rPr>
            <a:t>получать со стороны организации уважение к их личным и семейным ценностям</a:t>
          </a:r>
        </a:p>
      </dgm:t>
    </dgm:pt>
    <dgm:pt modelId="{832E8491-288E-48D9-975F-036DAE5F3C95}" type="parTrans" cxnId="{19135816-2864-400C-85DD-CF9513801832}">
      <dgm:prSet/>
      <dgm:spPr/>
      <dgm:t>
        <a:bodyPr/>
        <a:lstStyle/>
        <a:p>
          <a:endParaRPr lang="ru-RU"/>
        </a:p>
      </dgm:t>
    </dgm:pt>
    <dgm:pt modelId="{E9455B22-28B4-424E-A706-A560DD387479}" type="sibTrans" cxnId="{19135816-2864-400C-85DD-CF9513801832}">
      <dgm:prSet/>
      <dgm:spPr/>
      <dgm:t>
        <a:bodyPr/>
        <a:lstStyle/>
        <a:p>
          <a:endParaRPr lang="ru-RU"/>
        </a:p>
      </dgm:t>
    </dgm:pt>
    <dgm:pt modelId="{CB845391-2597-4F27-AD55-9C47B56A63E4}">
      <dgm:prSet custT="1"/>
      <dgm:spPr>
        <a:solidFill>
          <a:schemeClr val="accent5">
            <a:tint val="40000"/>
            <a:hueOff val="2048840"/>
            <a:satOff val="-23940"/>
            <a:lumOff val="-3281"/>
          </a:schemeClr>
        </a:solidFill>
      </dgm:spPr>
      <dgm:t>
        <a:bodyPr/>
        <a:lstStyle/>
        <a:p>
          <a:r>
            <a:rPr lang="ru-RU" sz="1200" dirty="0">
              <a:solidFill>
                <a:schemeClr val="tx1">
                  <a:lumMod val="85000"/>
                  <a:lumOff val="15000"/>
                </a:schemeClr>
              </a:solidFill>
            </a:rPr>
            <a:t>сохранять привычный стиль жизни</a:t>
          </a:r>
        </a:p>
      </dgm:t>
    </dgm:pt>
    <dgm:pt modelId="{01696364-110E-4B61-8BC7-A3061D4BC77C}" type="parTrans" cxnId="{D159152F-578D-46B7-8C0F-4B5540925262}">
      <dgm:prSet/>
      <dgm:spPr/>
      <dgm:t>
        <a:bodyPr/>
        <a:lstStyle/>
        <a:p>
          <a:endParaRPr lang="ru-RU"/>
        </a:p>
      </dgm:t>
    </dgm:pt>
    <dgm:pt modelId="{FECA64FD-7E48-453A-97AA-9B0DDE7D8308}" type="sibTrans" cxnId="{D159152F-578D-46B7-8C0F-4B5540925262}">
      <dgm:prSet/>
      <dgm:spPr/>
      <dgm:t>
        <a:bodyPr/>
        <a:lstStyle/>
        <a:p>
          <a:endParaRPr lang="ru-RU"/>
        </a:p>
      </dgm:t>
    </dgm:pt>
    <dgm:pt modelId="{C33ABF14-5BDD-43A9-8EAF-7A6E525C7299}">
      <dgm:prSet custT="1"/>
      <dgm:spPr>
        <a:solidFill>
          <a:schemeClr val="accent5">
            <a:tint val="40000"/>
            <a:hueOff val="2048840"/>
            <a:satOff val="-23940"/>
            <a:lumOff val="-3281"/>
          </a:schemeClr>
        </a:solidFill>
      </dgm:spPr>
      <dgm:t>
        <a:bodyPr/>
        <a:lstStyle/>
        <a:p>
          <a:endParaRPr lang="ru-RU" sz="1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FB94C18-4971-4D2C-B3CA-56481DDCAFFA}" type="parTrans" cxnId="{DB3E39F1-0F69-4C9D-A472-00037117630D}">
      <dgm:prSet/>
      <dgm:spPr/>
      <dgm:t>
        <a:bodyPr/>
        <a:lstStyle/>
        <a:p>
          <a:endParaRPr lang="ru-RU"/>
        </a:p>
      </dgm:t>
    </dgm:pt>
    <dgm:pt modelId="{A40B9FBA-A90F-472E-8AF4-AD2D9DB70352}" type="sibTrans" cxnId="{DB3E39F1-0F69-4C9D-A472-00037117630D}">
      <dgm:prSet/>
      <dgm:spPr/>
      <dgm:t>
        <a:bodyPr/>
        <a:lstStyle/>
        <a:p>
          <a:endParaRPr lang="ru-RU"/>
        </a:p>
      </dgm:t>
    </dgm:pt>
    <dgm:pt modelId="{6E302D33-434D-43EB-918E-4A8FCD2DC77F}">
      <dgm:prSet custT="1"/>
      <dgm:spPr>
        <a:solidFill>
          <a:schemeClr val="accent5">
            <a:tint val="40000"/>
            <a:hueOff val="682947"/>
            <a:satOff val="-7980"/>
            <a:lumOff val="-1094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иметь </a:t>
          </a:r>
          <a:r>
            <a:rPr lang="ru-RU" sz="1200" dirty="0">
              <a:solidFill>
                <a:schemeClr val="tx1">
                  <a:lumMod val="85000"/>
                  <a:lumOff val="15000"/>
                </a:schemeClr>
              </a:solidFill>
            </a:rPr>
            <a:t>безопасность, постоянство, стабильность</a:t>
          </a:r>
        </a:p>
      </dgm:t>
    </dgm:pt>
    <dgm:pt modelId="{2586B6E1-4263-4EAC-8C99-78DC4EC3C767}" type="parTrans" cxnId="{59A8EBEA-B4E2-4F5B-99E4-A3D3A4BAB947}">
      <dgm:prSet/>
      <dgm:spPr/>
      <dgm:t>
        <a:bodyPr/>
        <a:lstStyle/>
        <a:p>
          <a:endParaRPr lang="ru-RU"/>
        </a:p>
      </dgm:t>
    </dgm:pt>
    <dgm:pt modelId="{9F92BF56-CB16-4644-BFD3-D7745AC84536}" type="sibTrans" cxnId="{59A8EBEA-B4E2-4F5B-99E4-A3D3A4BAB947}">
      <dgm:prSet/>
      <dgm:spPr/>
      <dgm:t>
        <a:bodyPr/>
        <a:lstStyle/>
        <a:p>
          <a:endParaRPr lang="ru-RU"/>
        </a:p>
      </dgm:t>
    </dgm:pt>
    <dgm:pt modelId="{3382DB93-53CB-4C43-AA22-CD68AF4288A1}">
      <dgm:prSet custT="1"/>
      <dgm:spPr>
        <a:solidFill>
          <a:schemeClr val="accent5">
            <a:tint val="40000"/>
            <a:hueOff val="682947"/>
            <a:satOff val="-7980"/>
            <a:lumOff val="-1094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иметь </a:t>
          </a:r>
          <a:r>
            <a:rPr lang="ru-RU" sz="1200" dirty="0">
              <a:solidFill>
                <a:schemeClr val="tx1">
                  <a:lumMod val="85000"/>
                  <a:lumOff val="15000"/>
                </a:schemeClr>
              </a:solidFill>
            </a:rPr>
            <a:t>возможность прогнозировать свое будущее</a:t>
          </a:r>
        </a:p>
      </dgm:t>
    </dgm:pt>
    <dgm:pt modelId="{B2043E29-930E-4442-A78D-1AE36D1DA33C}" type="parTrans" cxnId="{D70CFA95-3989-4776-AE7C-774897494852}">
      <dgm:prSet/>
      <dgm:spPr/>
      <dgm:t>
        <a:bodyPr/>
        <a:lstStyle/>
        <a:p>
          <a:endParaRPr lang="ru-RU"/>
        </a:p>
      </dgm:t>
    </dgm:pt>
    <dgm:pt modelId="{B41C56A2-4770-487D-AF32-983FCDE1D629}" type="sibTrans" cxnId="{D70CFA95-3989-4776-AE7C-774897494852}">
      <dgm:prSet/>
      <dgm:spPr/>
      <dgm:t>
        <a:bodyPr/>
        <a:lstStyle/>
        <a:p>
          <a:endParaRPr lang="ru-RU"/>
        </a:p>
      </dgm:t>
    </dgm:pt>
    <dgm:pt modelId="{B301C863-A900-47C6-A9CA-3D9848EE1CF0}">
      <dgm:prSet custT="1"/>
      <dgm:spPr>
        <a:solidFill>
          <a:schemeClr val="accent5">
            <a:tint val="40000"/>
            <a:hueOff val="682947"/>
            <a:satOff val="-7980"/>
            <a:lumOff val="-1094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получать </a:t>
          </a:r>
          <a:r>
            <a:rPr lang="ru-RU" sz="1200" dirty="0">
              <a:solidFill>
                <a:schemeClr val="tx1">
                  <a:lumMod val="85000"/>
                  <a:lumOff val="15000"/>
                </a:schemeClr>
              </a:solidFill>
            </a:rPr>
            <a:t>социальные гарантии</a:t>
          </a:r>
        </a:p>
      </dgm:t>
    </dgm:pt>
    <dgm:pt modelId="{B00E4D8B-1FDD-44C6-8FD8-6AB498C49CF5}" type="parTrans" cxnId="{BD03BCF5-BF5C-49CD-893D-DD4468CAB6F6}">
      <dgm:prSet/>
      <dgm:spPr/>
      <dgm:t>
        <a:bodyPr/>
        <a:lstStyle/>
        <a:p>
          <a:endParaRPr lang="ru-RU"/>
        </a:p>
      </dgm:t>
    </dgm:pt>
    <dgm:pt modelId="{422E6207-A35C-4443-82EE-73EC7CA13B62}" type="sibTrans" cxnId="{BD03BCF5-BF5C-49CD-893D-DD4468CAB6F6}">
      <dgm:prSet/>
      <dgm:spPr/>
      <dgm:t>
        <a:bodyPr/>
        <a:lstStyle/>
        <a:p>
          <a:endParaRPr lang="ru-RU"/>
        </a:p>
      </dgm:t>
    </dgm:pt>
    <dgm:pt modelId="{1BDE98D5-62B8-4978-8ABE-BE011E7B8FF8}">
      <dgm:prSet custT="1"/>
      <dgm:spPr>
        <a:solidFill>
          <a:schemeClr val="accent5">
            <a:tint val="40000"/>
            <a:hueOff val="682947"/>
            <a:satOff val="-7980"/>
            <a:lumOff val="-1094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делегировать </a:t>
          </a:r>
          <a:r>
            <a:rPr lang="ru-RU" sz="1200" dirty="0">
              <a:solidFill>
                <a:schemeClr val="tx1">
                  <a:lumMod val="85000"/>
                  <a:lumOff val="15000"/>
                </a:schemeClr>
              </a:solidFill>
            </a:rPr>
            <a:t>ответственность за свою карьеру на руководство</a:t>
          </a:r>
        </a:p>
      </dgm:t>
    </dgm:pt>
    <dgm:pt modelId="{62B723ED-43AD-4556-96AC-DE01B56A6E43}" type="parTrans" cxnId="{581E33D0-8E5E-492C-8BED-DF34ED876B99}">
      <dgm:prSet/>
      <dgm:spPr/>
      <dgm:t>
        <a:bodyPr/>
        <a:lstStyle/>
        <a:p>
          <a:endParaRPr lang="ru-RU"/>
        </a:p>
      </dgm:t>
    </dgm:pt>
    <dgm:pt modelId="{C9C52B5A-109C-40D7-A9B2-CE7FCD8AAAB8}" type="sibTrans" cxnId="{581E33D0-8E5E-492C-8BED-DF34ED876B99}">
      <dgm:prSet/>
      <dgm:spPr/>
      <dgm:t>
        <a:bodyPr/>
        <a:lstStyle/>
        <a:p>
          <a:endParaRPr lang="ru-RU"/>
        </a:p>
      </dgm:t>
    </dgm:pt>
    <dgm:pt modelId="{DE1611C0-B398-41FB-B0B1-C683DBF0A4AC}">
      <dgm:prSet custT="1"/>
      <dgm:spPr>
        <a:solidFill>
          <a:schemeClr val="accent5">
            <a:tint val="40000"/>
            <a:hueOff val="682947"/>
            <a:satOff val="-7980"/>
            <a:lumOff val="-1094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избегать </a:t>
          </a:r>
          <a:r>
            <a:rPr lang="ru-RU" sz="1200" dirty="0">
              <a:solidFill>
                <a:schemeClr val="tx1">
                  <a:lumMod val="85000"/>
                  <a:lumOff val="15000"/>
                </a:schemeClr>
              </a:solidFill>
            </a:rPr>
            <a:t>переездов, командировок</a:t>
          </a:r>
        </a:p>
      </dgm:t>
    </dgm:pt>
    <dgm:pt modelId="{2440282F-7366-4D5B-8F0D-AF11D1F9F6A6}" type="parTrans" cxnId="{5A3701E0-1D6B-40AB-8AEA-E2D5D066E2BB}">
      <dgm:prSet/>
      <dgm:spPr/>
      <dgm:t>
        <a:bodyPr/>
        <a:lstStyle/>
        <a:p>
          <a:endParaRPr lang="ru-RU"/>
        </a:p>
      </dgm:t>
    </dgm:pt>
    <dgm:pt modelId="{D61FE76C-3770-4856-B8C5-C17B80A93A86}" type="sibTrans" cxnId="{5A3701E0-1D6B-40AB-8AEA-E2D5D066E2BB}">
      <dgm:prSet/>
      <dgm:spPr/>
      <dgm:t>
        <a:bodyPr/>
        <a:lstStyle/>
        <a:p>
          <a:endParaRPr lang="ru-RU"/>
        </a:p>
      </dgm:t>
    </dgm:pt>
    <dgm:pt modelId="{9C48F1D3-8CE1-4663-AC6B-CF091D0FAACE}">
      <dgm:prSet custT="1"/>
      <dgm:spPr>
        <a:solidFill>
          <a:schemeClr val="accent5">
            <a:tint val="40000"/>
            <a:hueOff val="682947"/>
            <a:satOff val="-7980"/>
            <a:lumOff val="-1094"/>
          </a:schemeClr>
        </a:solidFill>
      </dgm:spPr>
      <dgm:t>
        <a:bodyPr/>
        <a:lstStyle/>
        <a:p>
          <a:endParaRPr lang="ru-RU" sz="12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D884930-0062-4D80-9E8A-6E3F6F974AC3}" type="parTrans" cxnId="{E359EF9A-7D6A-4BB4-ABCD-ADA969001C00}">
      <dgm:prSet/>
      <dgm:spPr/>
      <dgm:t>
        <a:bodyPr/>
        <a:lstStyle/>
        <a:p>
          <a:endParaRPr lang="ru-RU"/>
        </a:p>
      </dgm:t>
    </dgm:pt>
    <dgm:pt modelId="{0842CA28-9D10-4CDA-994A-3CF61716D67D}" type="sibTrans" cxnId="{E359EF9A-7D6A-4BB4-ABCD-ADA969001C00}">
      <dgm:prSet/>
      <dgm:spPr/>
      <dgm:t>
        <a:bodyPr/>
        <a:lstStyle/>
        <a:p>
          <a:endParaRPr lang="ru-RU"/>
        </a:p>
      </dgm:t>
    </dgm:pt>
    <dgm:pt modelId="{7B96EF82-D41C-4FDC-B32C-FA23155AE882}" type="pres">
      <dgm:prSet presAssocID="{0EC8B47E-0472-4AA4-9E15-B61FE3BB4C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6E18B8-DEEE-4B84-AAD1-B9A7540C205D}" type="pres">
      <dgm:prSet presAssocID="{78F59A56-A9FF-46F5-B118-8247F7F51C2A}" presName="composite" presStyleCnt="0"/>
      <dgm:spPr/>
    </dgm:pt>
    <dgm:pt modelId="{E967D625-435B-4271-A30C-2E7D2AA922C6}" type="pres">
      <dgm:prSet presAssocID="{78F59A56-A9FF-46F5-B118-8247F7F51C2A}" presName="parTx" presStyleLbl="alignNode1" presStyleIdx="0" presStyleCnt="4" custScaleX="118563" custLinFactNeighborX="-473" custLinFactNeighborY="-1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685A0-8FE8-4986-AAAD-622DC52C7F2C}" type="pres">
      <dgm:prSet presAssocID="{78F59A56-A9FF-46F5-B118-8247F7F51C2A}" presName="desTx" presStyleLbl="alignAccFollowNode1" presStyleIdx="0" presStyleCnt="4" custScaleX="118380" custLinFactX="32470" custLinFactNeighborX="100000" custLinFactNeighborY="-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42322-5595-4A93-B772-C701BC54A1C8}" type="pres">
      <dgm:prSet presAssocID="{67E56A09-3DF0-49E8-B91E-F5DE8E577DF9}" presName="space" presStyleCnt="0"/>
      <dgm:spPr/>
    </dgm:pt>
    <dgm:pt modelId="{55E7EE3A-9868-498F-B49B-1E070E4C4684}" type="pres">
      <dgm:prSet presAssocID="{C199F513-383C-46CD-8544-E75EBC3F30FB}" presName="composite" presStyleCnt="0"/>
      <dgm:spPr/>
    </dgm:pt>
    <dgm:pt modelId="{8362DFBD-9014-4E05-814C-73C709BD5212}" type="pres">
      <dgm:prSet presAssocID="{C199F513-383C-46CD-8544-E75EBC3F30FB}" presName="parTx" presStyleLbl="alignNode1" presStyleIdx="1" presStyleCnt="4" custScaleX="1185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61776-2BF2-48EA-B945-2BF729254578}" type="pres">
      <dgm:prSet presAssocID="{C199F513-383C-46CD-8544-E75EBC3F30FB}" presName="desTx" presStyleLbl="alignAccFollowNode1" presStyleIdx="1" presStyleCnt="4" custScaleX="118895" custScaleY="105177" custLinFactX="32651" custLinFactNeighborX="100000" custLinFactNeighborY="-2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A6933-FAED-461D-9474-34504058FC82}" type="pres">
      <dgm:prSet presAssocID="{86BE5333-D361-4FDD-AAD5-2688126AE5B7}" presName="space" presStyleCnt="0"/>
      <dgm:spPr/>
    </dgm:pt>
    <dgm:pt modelId="{3E1559EE-57C2-4EED-9792-9306D9FFE685}" type="pres">
      <dgm:prSet presAssocID="{440173C1-330D-4EC1-B034-F1C713AADD8C}" presName="composite" presStyleCnt="0"/>
      <dgm:spPr/>
    </dgm:pt>
    <dgm:pt modelId="{B197CAC8-4AE3-4018-898C-40DA9E252002}" type="pres">
      <dgm:prSet presAssocID="{440173C1-330D-4EC1-B034-F1C713AADD8C}" presName="parTx" presStyleLbl="alignNode1" presStyleIdx="2" presStyleCnt="4" custScaleX="1185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866D0-5282-4832-B3F0-6749DBE7B96E}" type="pres">
      <dgm:prSet presAssocID="{440173C1-330D-4EC1-B034-F1C713AADD8C}" presName="desTx" presStyleLbl="alignAccFollowNode1" presStyleIdx="2" presStyleCnt="4" custScaleX="118122" custLinFactX="-100000" custLinFactNeighborX="-165887" custLinFactNeighborY="-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3D63B-E517-46BF-B14C-AF66EE6DCA1A}" type="pres">
      <dgm:prSet presAssocID="{6C030586-7EF5-4294-B7E9-E1174E334212}" presName="space" presStyleCnt="0"/>
      <dgm:spPr/>
    </dgm:pt>
    <dgm:pt modelId="{4C927876-4B6E-410C-9228-92E2BBD36891}" type="pres">
      <dgm:prSet presAssocID="{A2E7BE5D-DC73-4FCA-B14E-29B55E75702F}" presName="composite" presStyleCnt="0"/>
      <dgm:spPr/>
    </dgm:pt>
    <dgm:pt modelId="{783D1841-06BB-4E7F-9F97-BCD663DC1A9B}" type="pres">
      <dgm:prSet presAssocID="{A2E7BE5D-DC73-4FCA-B14E-29B55E75702F}" presName="parTx" presStyleLbl="alignNode1" presStyleIdx="3" presStyleCnt="4" custScaleX="118563" custLinFactNeighborY="44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14862-9E90-42AE-8B39-101057B7CEB2}" type="pres">
      <dgm:prSet presAssocID="{A2E7BE5D-DC73-4FCA-B14E-29B55E75702F}" presName="desTx" presStyleLbl="alignAccFollowNode1" presStyleIdx="3" presStyleCnt="4" custScaleX="118367" custLinFactNeighborY="-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BCB508-BB55-49F1-88CF-8BA42F78747B}" srcId="{0EC8B47E-0472-4AA4-9E15-B61FE3BB4CF5}" destId="{78F59A56-A9FF-46F5-B118-8247F7F51C2A}" srcOrd="0" destOrd="0" parTransId="{B7C5EEC3-E5FA-449E-A3E5-8A9668CE2A68}" sibTransId="{67E56A09-3DF0-49E8-B91E-F5DE8E577DF9}"/>
    <dgm:cxn modelId="{F098BC4B-E554-4C57-A309-AD8674C76668}" srcId="{A2E7BE5D-DC73-4FCA-B14E-29B55E75702F}" destId="{6D6ACBE2-3AB5-49CD-A563-73708FB1598F}" srcOrd="0" destOrd="0" parTransId="{C8A01506-A101-4BAC-90F5-6A0B4B7C73E1}" sibTransId="{750CC1D6-25A0-481F-9F4D-E1775714E43F}"/>
    <dgm:cxn modelId="{F7A2E635-2910-4189-B220-5275F06B3AD6}" type="presOf" srcId="{4751457F-919C-4AAF-B907-5D8E3CC80D92}" destId="{4B661776-2BF2-48EA-B945-2BF729254578}" srcOrd="0" destOrd="0" presId="urn:microsoft.com/office/officeart/2005/8/layout/hList1"/>
    <dgm:cxn modelId="{B3026DB8-9CCB-4F3D-AEDF-56873BBFC46D}" type="presOf" srcId="{A97ACC86-E5D3-4952-B7D5-A3973C2C2440}" destId="{FDF866D0-5282-4832-B3F0-6749DBE7B96E}" srcOrd="0" destOrd="1" presId="urn:microsoft.com/office/officeart/2005/8/layout/hList1"/>
    <dgm:cxn modelId="{6013D267-9DF0-44B4-8E7F-A5C97BFA214B}" type="presOf" srcId="{37A53538-ECD6-4B08-8104-89508439D6F3}" destId="{57F14862-9E90-42AE-8B39-101057B7CEB2}" srcOrd="0" destOrd="1" presId="urn:microsoft.com/office/officeart/2005/8/layout/hList1"/>
    <dgm:cxn modelId="{0DA6DD27-529B-4225-A7F2-D9E9F277BCB2}" srcId="{C199F513-383C-46CD-8544-E75EBC3F30FB}" destId="{4751457F-919C-4AAF-B907-5D8E3CC80D92}" srcOrd="0" destOrd="0" parTransId="{920481C3-56B8-4F8C-B28A-5F377044B4B5}" sibTransId="{E17D7BB5-C400-4370-B86E-0192E5173664}"/>
    <dgm:cxn modelId="{B354489B-7172-4118-884D-41D3B1DF94D8}" srcId="{78F59A56-A9FF-46F5-B118-8247F7F51C2A}" destId="{B5D82A2E-86B3-4D3F-B5A0-69AB33BF9D2D}" srcOrd="4" destOrd="0" parTransId="{9AD61F28-1083-46C8-9AFD-5050A2E79A1C}" sibTransId="{50BE574D-85AE-423C-B9D2-7FB10EB27F51}"/>
    <dgm:cxn modelId="{88EDB99B-164B-4E05-B59B-5857C2E4D916}" type="presOf" srcId="{A09E35FB-03D0-4B02-96C0-FDF1F8454B79}" destId="{FDF866D0-5282-4832-B3F0-6749DBE7B96E}" srcOrd="0" destOrd="2" presId="urn:microsoft.com/office/officeart/2005/8/layout/hList1"/>
    <dgm:cxn modelId="{597820B7-24A6-4295-AF32-812D175C4EDC}" srcId="{440173C1-330D-4EC1-B034-F1C713AADD8C}" destId="{46A1D2DE-2DD8-4F0B-8929-9EE9876D3FF7}" srcOrd="0" destOrd="0" parTransId="{13016DFD-D552-4323-B4CB-9CF14DDE09F5}" sibTransId="{DC9184E3-31CF-4F9E-8F48-2A17F06D1B1C}"/>
    <dgm:cxn modelId="{05127BE2-542D-4557-A976-C87F122C27CF}" srcId="{78F59A56-A9FF-46F5-B118-8247F7F51C2A}" destId="{07AE6350-3096-4D61-8F17-C4087096EF80}" srcOrd="0" destOrd="0" parTransId="{76ECAF92-843F-4F67-A743-2A13130FF836}" sibTransId="{08E0285D-F233-439B-9200-9C802F381557}"/>
    <dgm:cxn modelId="{6971B286-3A9D-4BE3-9344-B85E78BB209F}" srcId="{A2E7BE5D-DC73-4FCA-B14E-29B55E75702F}" destId="{37A53538-ECD6-4B08-8104-89508439D6F3}" srcOrd="1" destOrd="0" parTransId="{FBCB8A88-01CF-4CF7-8D0D-DC06BC886820}" sibTransId="{4DB97550-CB69-4771-9E03-60FCDED79ABB}"/>
    <dgm:cxn modelId="{CA36BE23-00B3-4D09-A8FE-21B176EF0D5B}" type="presOf" srcId="{0EC8B47E-0472-4AA4-9E15-B61FE3BB4CF5}" destId="{7B96EF82-D41C-4FDC-B32C-FA23155AE882}" srcOrd="0" destOrd="0" presId="urn:microsoft.com/office/officeart/2005/8/layout/hList1"/>
    <dgm:cxn modelId="{5A3701E0-1D6B-40AB-8AEA-E2D5D066E2BB}" srcId="{C199F513-383C-46CD-8544-E75EBC3F30FB}" destId="{DE1611C0-B398-41FB-B0B1-C683DBF0A4AC}" srcOrd="5" destOrd="0" parTransId="{2440282F-7366-4D5B-8F0D-AF11D1F9F6A6}" sibTransId="{D61FE76C-3770-4856-B8C5-C17B80A93A86}"/>
    <dgm:cxn modelId="{0361F623-7F96-4FB7-AEC5-6BA10D2CDD87}" type="presOf" srcId="{46A1D2DE-2DD8-4F0B-8929-9EE9876D3FF7}" destId="{FDF866D0-5282-4832-B3F0-6749DBE7B96E}" srcOrd="0" destOrd="0" presId="urn:microsoft.com/office/officeart/2005/8/layout/hList1"/>
    <dgm:cxn modelId="{19135816-2864-400C-85DD-CF9513801832}" srcId="{A2E7BE5D-DC73-4FCA-B14E-29B55E75702F}" destId="{69FE1745-4EAB-45FD-AFBC-583FE7D04E3D}" srcOrd="2" destOrd="0" parTransId="{832E8491-288E-48D9-975F-036DAE5F3C95}" sibTransId="{E9455B22-28B4-424E-A706-A560DD387479}"/>
    <dgm:cxn modelId="{BD03BCF5-BF5C-49CD-893D-DD4468CAB6F6}" srcId="{C199F513-383C-46CD-8544-E75EBC3F30FB}" destId="{B301C863-A900-47C6-A9CA-3D9848EE1CF0}" srcOrd="3" destOrd="0" parTransId="{B00E4D8B-1FDD-44C6-8FD8-6AB498C49CF5}" sibTransId="{422E6207-A35C-4443-82EE-73EC7CA13B62}"/>
    <dgm:cxn modelId="{7F51145C-6155-4E3E-BE2F-405B64694BB1}" type="presOf" srcId="{CB845391-2597-4F27-AD55-9C47B56A63E4}" destId="{57F14862-9E90-42AE-8B39-101057B7CEB2}" srcOrd="0" destOrd="3" presId="urn:microsoft.com/office/officeart/2005/8/layout/hList1"/>
    <dgm:cxn modelId="{7EA2B8AC-2A4A-4E2B-853D-B701BE08B458}" srcId="{0EC8B47E-0472-4AA4-9E15-B61FE3BB4CF5}" destId="{C199F513-383C-46CD-8544-E75EBC3F30FB}" srcOrd="1" destOrd="0" parTransId="{E369209A-69D9-475A-B2BF-5A8F1171E890}" sibTransId="{86BE5333-D361-4FDD-AAD5-2688126AE5B7}"/>
    <dgm:cxn modelId="{B8863C05-C62C-4691-B9F3-003295F35A80}" srcId="{C199F513-383C-46CD-8544-E75EBC3F30FB}" destId="{C080AC22-0249-47EB-94E4-934A23C84AB1}" srcOrd="7" destOrd="0" parTransId="{E00195E2-8C81-45BB-BD8F-B58192206F6F}" sibTransId="{76CB8345-E61E-419B-9023-B501B3F303AB}"/>
    <dgm:cxn modelId="{B226BC64-3CC0-4A34-9084-A9ACAC3FC108}" srcId="{440173C1-330D-4EC1-B034-F1C713AADD8C}" destId="{2EFCDEC1-CB76-454D-94DD-46FB7EDF0D42}" srcOrd="4" destOrd="0" parTransId="{7CA52019-BF48-437A-B3DB-6BC732CC67AE}" sibTransId="{DBA49C0D-083A-4F94-8A65-D6922968B489}"/>
    <dgm:cxn modelId="{1922F606-5D8D-4735-AC02-3C37A3FDC508}" type="presOf" srcId="{C080AC22-0249-47EB-94E4-934A23C84AB1}" destId="{4B661776-2BF2-48EA-B945-2BF729254578}" srcOrd="0" destOrd="7" presId="urn:microsoft.com/office/officeart/2005/8/layout/hList1"/>
    <dgm:cxn modelId="{BDC4ED32-EAD3-4AAF-968B-70F4E8534C1F}" type="presOf" srcId="{69FE1745-4EAB-45FD-AFBC-583FE7D04E3D}" destId="{57F14862-9E90-42AE-8B39-101057B7CEB2}" srcOrd="0" destOrd="2" presId="urn:microsoft.com/office/officeart/2005/8/layout/hList1"/>
    <dgm:cxn modelId="{20C8289E-3921-4873-864A-96E4EA54FC4B}" srcId="{0EC8B47E-0472-4AA4-9E15-B61FE3BB4CF5}" destId="{A2E7BE5D-DC73-4FCA-B14E-29B55E75702F}" srcOrd="3" destOrd="0" parTransId="{99421600-00B6-47DA-97FE-7B482CB86ABC}" sibTransId="{1384B741-32B2-4D1F-8FDC-E58CD7B5529F}"/>
    <dgm:cxn modelId="{32BED85B-81D5-4FD3-A515-7156ABBF6F92}" type="presOf" srcId="{78F59A56-A9FF-46F5-B118-8247F7F51C2A}" destId="{E967D625-435B-4271-A30C-2E7D2AA922C6}" srcOrd="0" destOrd="0" presId="urn:microsoft.com/office/officeart/2005/8/layout/hList1"/>
    <dgm:cxn modelId="{97B4197B-121D-4A21-A859-724D64B460FB}" srcId="{78F59A56-A9FF-46F5-B118-8247F7F51C2A}" destId="{1C452B1E-A0DF-4DAD-B664-B1DB681CE56B}" srcOrd="2" destOrd="0" parTransId="{64A6E161-8AA6-4C62-AC17-262A98FD56DC}" sibTransId="{9828480B-1800-4A79-BCE8-CD2E81877F31}"/>
    <dgm:cxn modelId="{964CC898-F36C-4DAA-8C47-A31AAF110E52}" type="presOf" srcId="{1C452B1E-A0DF-4DAD-B664-B1DB681CE56B}" destId="{0A0685A0-8FE8-4986-AAAD-622DC52C7F2C}" srcOrd="0" destOrd="2" presId="urn:microsoft.com/office/officeart/2005/8/layout/hList1"/>
    <dgm:cxn modelId="{098448A1-370F-48A1-8873-1ABC784B0E3C}" type="presOf" srcId="{07AE6350-3096-4D61-8F17-C4087096EF80}" destId="{0A0685A0-8FE8-4986-AAAD-622DC52C7F2C}" srcOrd="0" destOrd="0" presId="urn:microsoft.com/office/officeart/2005/8/layout/hList1"/>
    <dgm:cxn modelId="{B7CEA88E-EF4D-45F5-82E2-AC570A45DD52}" type="presOf" srcId="{1BDE98D5-62B8-4978-8ABE-BE011E7B8FF8}" destId="{4B661776-2BF2-48EA-B945-2BF729254578}" srcOrd="0" destOrd="4" presId="urn:microsoft.com/office/officeart/2005/8/layout/hList1"/>
    <dgm:cxn modelId="{FC5BE48C-0861-4C6F-BF0C-513FF7913DC9}" type="presOf" srcId="{0B6D8658-C79A-4289-BC2C-6493AB20EBE9}" destId="{0A0685A0-8FE8-4986-AAAD-622DC52C7F2C}" srcOrd="0" destOrd="3" presId="urn:microsoft.com/office/officeart/2005/8/layout/hList1"/>
    <dgm:cxn modelId="{59A8EBEA-B4E2-4F5B-99E4-A3D3A4BAB947}" srcId="{C199F513-383C-46CD-8544-E75EBC3F30FB}" destId="{6E302D33-434D-43EB-918E-4A8FCD2DC77F}" srcOrd="1" destOrd="0" parTransId="{2586B6E1-4263-4EAC-8C99-78DC4EC3C767}" sibTransId="{9F92BF56-CB16-4644-BFD3-D7745AC84536}"/>
    <dgm:cxn modelId="{5576BA95-C7E6-48EA-B337-060373139760}" type="presOf" srcId="{B07FEF1E-212B-46FC-AFAD-9633D0355462}" destId="{0A0685A0-8FE8-4986-AAAD-622DC52C7F2C}" srcOrd="0" destOrd="1" presId="urn:microsoft.com/office/officeart/2005/8/layout/hList1"/>
    <dgm:cxn modelId="{A9F01EC1-3C20-459D-8FCB-D40FA13EFB8E}" srcId="{440173C1-330D-4EC1-B034-F1C713AADD8C}" destId="{A09E35FB-03D0-4B02-96C0-FDF1F8454B79}" srcOrd="2" destOrd="0" parTransId="{F9DEA2EC-9AB5-4D3B-B177-6575E197FF72}" sibTransId="{1EF71CD7-594A-409D-A3DD-FBF0323DED1A}"/>
    <dgm:cxn modelId="{39A85DE4-9ABF-4101-909A-69928A35BA00}" type="presOf" srcId="{B301C863-A900-47C6-A9CA-3D9848EE1CF0}" destId="{4B661776-2BF2-48EA-B945-2BF729254578}" srcOrd="0" destOrd="3" presId="urn:microsoft.com/office/officeart/2005/8/layout/hList1"/>
    <dgm:cxn modelId="{F001E4DC-AC73-48C4-874C-DD70007B6295}" type="presOf" srcId="{C199F513-383C-46CD-8544-E75EBC3F30FB}" destId="{8362DFBD-9014-4E05-814C-73C709BD5212}" srcOrd="0" destOrd="0" presId="urn:microsoft.com/office/officeart/2005/8/layout/hList1"/>
    <dgm:cxn modelId="{581E33D0-8E5E-492C-8BED-DF34ED876B99}" srcId="{C199F513-383C-46CD-8544-E75EBC3F30FB}" destId="{1BDE98D5-62B8-4978-8ABE-BE011E7B8FF8}" srcOrd="4" destOrd="0" parTransId="{62B723ED-43AD-4556-96AC-DE01B56A6E43}" sibTransId="{C9C52B5A-109C-40D7-A9B2-CE7FCD8AAAB8}"/>
    <dgm:cxn modelId="{F8911A74-3F9F-49D7-B263-FA1C25D57907}" srcId="{78F59A56-A9FF-46F5-B118-8247F7F51C2A}" destId="{0B6D8658-C79A-4289-BC2C-6493AB20EBE9}" srcOrd="3" destOrd="0" parTransId="{466863B0-B208-43E7-B2E7-894E73375CED}" sibTransId="{04906C25-0719-48EF-8A7E-E70074C9CD26}"/>
    <dgm:cxn modelId="{CE274CF0-7811-4FEB-99F1-E28035E17885}" type="presOf" srcId="{440173C1-330D-4EC1-B034-F1C713AADD8C}" destId="{B197CAC8-4AE3-4018-898C-40DA9E252002}" srcOrd="0" destOrd="0" presId="urn:microsoft.com/office/officeart/2005/8/layout/hList1"/>
    <dgm:cxn modelId="{D443A445-10BF-4C02-9103-50CFD09621E6}" srcId="{78F59A56-A9FF-46F5-B118-8247F7F51C2A}" destId="{B07FEF1E-212B-46FC-AFAD-9633D0355462}" srcOrd="1" destOrd="0" parTransId="{A748C446-A055-4371-B343-7DB4B97C6848}" sibTransId="{92275CCF-41C5-435F-9E73-514A3E45B53D}"/>
    <dgm:cxn modelId="{D70CFA95-3989-4776-AE7C-774897494852}" srcId="{C199F513-383C-46CD-8544-E75EBC3F30FB}" destId="{3382DB93-53CB-4C43-AA22-CD68AF4288A1}" srcOrd="2" destOrd="0" parTransId="{B2043E29-930E-4442-A78D-1AE36D1DA33C}" sibTransId="{B41C56A2-4770-487D-AF32-983FCDE1D629}"/>
    <dgm:cxn modelId="{A8A2A151-0D79-4518-8A5A-CD05C6C4546B}" type="presOf" srcId="{6D6ACBE2-3AB5-49CD-A563-73708FB1598F}" destId="{57F14862-9E90-42AE-8B39-101057B7CEB2}" srcOrd="0" destOrd="0" presId="urn:microsoft.com/office/officeart/2005/8/layout/hList1"/>
    <dgm:cxn modelId="{C0B7FEEA-0B8D-45E1-9B6D-1000EFF2DEBE}" type="presOf" srcId="{A2E7BE5D-DC73-4FCA-B14E-29B55E75702F}" destId="{783D1841-06BB-4E7F-9F97-BCD663DC1A9B}" srcOrd="0" destOrd="0" presId="urn:microsoft.com/office/officeart/2005/8/layout/hList1"/>
    <dgm:cxn modelId="{66554096-8B94-499B-A975-957D642EA190}" type="presOf" srcId="{6E302D33-434D-43EB-918E-4A8FCD2DC77F}" destId="{4B661776-2BF2-48EA-B945-2BF729254578}" srcOrd="0" destOrd="1" presId="urn:microsoft.com/office/officeart/2005/8/layout/hList1"/>
    <dgm:cxn modelId="{0D2984B6-A77D-4149-AF6E-71ED3F023A85}" type="presOf" srcId="{AB64C404-B158-49FE-8221-9547432B2524}" destId="{FDF866D0-5282-4832-B3F0-6749DBE7B96E}" srcOrd="0" destOrd="3" presId="urn:microsoft.com/office/officeart/2005/8/layout/hList1"/>
    <dgm:cxn modelId="{9D39DE95-547F-40CC-94D2-B35270661DDE}" type="presOf" srcId="{C33ABF14-5BDD-43A9-8EAF-7A6E525C7299}" destId="{57F14862-9E90-42AE-8B39-101057B7CEB2}" srcOrd="0" destOrd="4" presId="urn:microsoft.com/office/officeart/2005/8/layout/hList1"/>
    <dgm:cxn modelId="{32AF91F3-E1D0-4EF1-A686-85A869AB9525}" srcId="{440173C1-330D-4EC1-B034-F1C713AADD8C}" destId="{AB64C404-B158-49FE-8221-9547432B2524}" srcOrd="3" destOrd="0" parTransId="{D048F93C-4753-4BF1-9C3E-7FEDE5BFDF0C}" sibTransId="{0D080E36-C906-40D9-820C-5C29E719EA77}"/>
    <dgm:cxn modelId="{DB3E39F1-0F69-4C9D-A472-00037117630D}" srcId="{A2E7BE5D-DC73-4FCA-B14E-29B55E75702F}" destId="{C33ABF14-5BDD-43A9-8EAF-7A6E525C7299}" srcOrd="4" destOrd="0" parTransId="{6FB94C18-4971-4D2C-B3CA-56481DDCAFFA}" sibTransId="{A40B9FBA-A90F-472E-8AF4-AD2D9DB70352}"/>
    <dgm:cxn modelId="{3688E9DD-A293-49FC-B371-9957AE8972E8}" srcId="{440173C1-330D-4EC1-B034-F1C713AADD8C}" destId="{A97ACC86-E5D3-4952-B7D5-A3973C2C2440}" srcOrd="1" destOrd="0" parTransId="{09D3C2E4-B529-45A5-9771-D306AE9EC331}" sibTransId="{F3FF2E02-5195-4362-A640-D689D4A4F4F9}"/>
    <dgm:cxn modelId="{2818F10C-FD7C-4CAC-8C0C-C2C39E6CDD14}" type="presOf" srcId="{B5D82A2E-86B3-4D3F-B5A0-69AB33BF9D2D}" destId="{0A0685A0-8FE8-4986-AAAD-622DC52C7F2C}" srcOrd="0" destOrd="4" presId="urn:microsoft.com/office/officeart/2005/8/layout/hList1"/>
    <dgm:cxn modelId="{9BA8D770-2818-4234-898F-DA81D6BC9E78}" type="presOf" srcId="{3382DB93-53CB-4C43-AA22-CD68AF4288A1}" destId="{4B661776-2BF2-48EA-B945-2BF729254578}" srcOrd="0" destOrd="2" presId="urn:microsoft.com/office/officeart/2005/8/layout/hList1"/>
    <dgm:cxn modelId="{E359EF9A-7D6A-4BB4-ABCD-ADA969001C00}" srcId="{C199F513-383C-46CD-8544-E75EBC3F30FB}" destId="{9C48F1D3-8CE1-4663-AC6B-CF091D0FAACE}" srcOrd="6" destOrd="0" parTransId="{3D884930-0062-4D80-9E8A-6E3F6F974AC3}" sibTransId="{0842CA28-9D10-4CDA-994A-3CF61716D67D}"/>
    <dgm:cxn modelId="{D159152F-578D-46B7-8C0F-4B5540925262}" srcId="{A2E7BE5D-DC73-4FCA-B14E-29B55E75702F}" destId="{CB845391-2597-4F27-AD55-9C47B56A63E4}" srcOrd="3" destOrd="0" parTransId="{01696364-110E-4B61-8BC7-A3061D4BC77C}" sibTransId="{FECA64FD-7E48-453A-97AA-9B0DDE7D8308}"/>
    <dgm:cxn modelId="{94A81C32-3E48-4445-B47E-3D2DCD524DDD}" type="presOf" srcId="{2EFCDEC1-CB76-454D-94DD-46FB7EDF0D42}" destId="{FDF866D0-5282-4832-B3F0-6749DBE7B96E}" srcOrd="0" destOrd="4" presId="urn:microsoft.com/office/officeart/2005/8/layout/hList1"/>
    <dgm:cxn modelId="{DCBA1BA3-65BE-4103-A3D4-F6BFEC2AF479}" type="presOf" srcId="{9C48F1D3-8CE1-4663-AC6B-CF091D0FAACE}" destId="{4B661776-2BF2-48EA-B945-2BF729254578}" srcOrd="0" destOrd="6" presId="urn:microsoft.com/office/officeart/2005/8/layout/hList1"/>
    <dgm:cxn modelId="{D88A0D6A-0AC9-49F7-814A-4C9CDE705117}" srcId="{0EC8B47E-0472-4AA4-9E15-B61FE3BB4CF5}" destId="{440173C1-330D-4EC1-B034-F1C713AADD8C}" srcOrd="2" destOrd="0" parTransId="{A1775D73-0F41-4C86-B404-F92E3EC44B97}" sibTransId="{6C030586-7EF5-4294-B7E9-E1174E334212}"/>
    <dgm:cxn modelId="{05069ED6-B21B-450F-A494-C94844B22482}" type="presOf" srcId="{DE1611C0-B398-41FB-B0B1-C683DBF0A4AC}" destId="{4B661776-2BF2-48EA-B945-2BF729254578}" srcOrd="0" destOrd="5" presId="urn:microsoft.com/office/officeart/2005/8/layout/hList1"/>
    <dgm:cxn modelId="{335FD7A4-4729-47E2-9D68-21718930DC81}" type="presParOf" srcId="{7B96EF82-D41C-4FDC-B32C-FA23155AE882}" destId="{E16E18B8-DEEE-4B84-AAD1-B9A7540C205D}" srcOrd="0" destOrd="0" presId="urn:microsoft.com/office/officeart/2005/8/layout/hList1"/>
    <dgm:cxn modelId="{E70C923C-B6E0-4555-B577-5AC794F9B2D6}" type="presParOf" srcId="{E16E18B8-DEEE-4B84-AAD1-B9A7540C205D}" destId="{E967D625-435B-4271-A30C-2E7D2AA922C6}" srcOrd="0" destOrd="0" presId="urn:microsoft.com/office/officeart/2005/8/layout/hList1"/>
    <dgm:cxn modelId="{40EB78BF-F8E5-4A1E-8F31-7969B98D8C42}" type="presParOf" srcId="{E16E18B8-DEEE-4B84-AAD1-B9A7540C205D}" destId="{0A0685A0-8FE8-4986-AAAD-622DC52C7F2C}" srcOrd="1" destOrd="0" presId="urn:microsoft.com/office/officeart/2005/8/layout/hList1"/>
    <dgm:cxn modelId="{8AFCDC53-E8F1-4E49-A217-F70B0BA9F3E4}" type="presParOf" srcId="{7B96EF82-D41C-4FDC-B32C-FA23155AE882}" destId="{3E242322-5595-4A93-B772-C701BC54A1C8}" srcOrd="1" destOrd="0" presId="urn:microsoft.com/office/officeart/2005/8/layout/hList1"/>
    <dgm:cxn modelId="{D74C7EB6-FC02-4529-9D2F-1C3E2F40FB18}" type="presParOf" srcId="{7B96EF82-D41C-4FDC-B32C-FA23155AE882}" destId="{55E7EE3A-9868-498F-B49B-1E070E4C4684}" srcOrd="2" destOrd="0" presId="urn:microsoft.com/office/officeart/2005/8/layout/hList1"/>
    <dgm:cxn modelId="{9F7D7692-9EE8-4CF4-8B44-1AE72A4B1778}" type="presParOf" srcId="{55E7EE3A-9868-498F-B49B-1E070E4C4684}" destId="{8362DFBD-9014-4E05-814C-73C709BD5212}" srcOrd="0" destOrd="0" presId="urn:microsoft.com/office/officeart/2005/8/layout/hList1"/>
    <dgm:cxn modelId="{0CE5BADC-5158-46CF-8977-E9779F8823B9}" type="presParOf" srcId="{55E7EE3A-9868-498F-B49B-1E070E4C4684}" destId="{4B661776-2BF2-48EA-B945-2BF729254578}" srcOrd="1" destOrd="0" presId="urn:microsoft.com/office/officeart/2005/8/layout/hList1"/>
    <dgm:cxn modelId="{9E12B153-7E71-4B42-8E36-E7EB48B71A75}" type="presParOf" srcId="{7B96EF82-D41C-4FDC-B32C-FA23155AE882}" destId="{073A6933-FAED-461D-9474-34504058FC82}" srcOrd="3" destOrd="0" presId="urn:microsoft.com/office/officeart/2005/8/layout/hList1"/>
    <dgm:cxn modelId="{A18F38AC-A5AA-457A-AC86-6124B50A0D19}" type="presParOf" srcId="{7B96EF82-D41C-4FDC-B32C-FA23155AE882}" destId="{3E1559EE-57C2-4EED-9792-9306D9FFE685}" srcOrd="4" destOrd="0" presId="urn:microsoft.com/office/officeart/2005/8/layout/hList1"/>
    <dgm:cxn modelId="{371D1FEF-48B6-48F1-BC4F-AEFA37437682}" type="presParOf" srcId="{3E1559EE-57C2-4EED-9792-9306D9FFE685}" destId="{B197CAC8-4AE3-4018-898C-40DA9E252002}" srcOrd="0" destOrd="0" presId="urn:microsoft.com/office/officeart/2005/8/layout/hList1"/>
    <dgm:cxn modelId="{9560D4D8-ABFF-4CD1-9F8F-0EEF8C8DF8D9}" type="presParOf" srcId="{3E1559EE-57C2-4EED-9792-9306D9FFE685}" destId="{FDF866D0-5282-4832-B3F0-6749DBE7B96E}" srcOrd="1" destOrd="0" presId="urn:microsoft.com/office/officeart/2005/8/layout/hList1"/>
    <dgm:cxn modelId="{0A6E1F87-B299-4A90-B68F-1818E5B1014C}" type="presParOf" srcId="{7B96EF82-D41C-4FDC-B32C-FA23155AE882}" destId="{69B3D63B-E517-46BF-B14C-AF66EE6DCA1A}" srcOrd="5" destOrd="0" presId="urn:microsoft.com/office/officeart/2005/8/layout/hList1"/>
    <dgm:cxn modelId="{16725323-098F-4C46-9EF1-B6D57577D8BC}" type="presParOf" srcId="{7B96EF82-D41C-4FDC-B32C-FA23155AE882}" destId="{4C927876-4B6E-410C-9228-92E2BBD36891}" srcOrd="6" destOrd="0" presId="urn:microsoft.com/office/officeart/2005/8/layout/hList1"/>
    <dgm:cxn modelId="{F817AC65-2FA3-43BB-A6FC-B3EAA9D9D9A8}" type="presParOf" srcId="{4C927876-4B6E-410C-9228-92E2BBD36891}" destId="{783D1841-06BB-4E7F-9F97-BCD663DC1A9B}" srcOrd="0" destOrd="0" presId="urn:microsoft.com/office/officeart/2005/8/layout/hList1"/>
    <dgm:cxn modelId="{2A81B68B-02A1-4F2B-93A5-DAE6211F5754}" type="presParOf" srcId="{4C927876-4B6E-410C-9228-92E2BBD36891}" destId="{57F14862-9E90-42AE-8B39-101057B7CEB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5C247C-F4AB-435B-929E-B23BC8F0E42F}" type="doc">
      <dgm:prSet loTypeId="urn:microsoft.com/office/officeart/2005/8/layout/gear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80E94A6-0081-4268-84C9-0B33FEAD9E19}">
      <dgm:prSet phldrT="[Текст]" custT="1"/>
      <dgm:spPr/>
      <dgm:t>
        <a:bodyPr/>
        <a:lstStyle/>
        <a:p>
          <a:endParaRPr lang="ru-RU" sz="1400" i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5906ABA-E4C5-4D6E-A645-226CEEA280C5}" type="parTrans" cxnId="{EF9E7842-BD20-4E02-B55D-983210BAD86A}">
      <dgm:prSet/>
      <dgm:spPr/>
      <dgm:t>
        <a:bodyPr/>
        <a:lstStyle/>
        <a:p>
          <a:endParaRPr lang="ru-RU" sz="20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D8866B6-7EB3-4071-9DE6-8B8163CB3173}" type="sibTrans" cxnId="{EF9E7842-BD20-4E02-B55D-983210BAD86A}">
      <dgm:prSet/>
      <dgm:spPr>
        <a:noFill/>
      </dgm:spPr>
      <dgm:t>
        <a:bodyPr/>
        <a:lstStyle/>
        <a:p>
          <a:endParaRPr lang="ru-RU" sz="20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7C862F8-8696-4567-9707-EE86157BE2A2}">
      <dgm:prSet phldrT="[Текст]" custT="1"/>
      <dgm:spPr>
        <a:solidFill>
          <a:schemeClr val="accent4">
            <a:lumMod val="90000"/>
          </a:schemeClr>
        </a:solidFill>
      </dgm:spPr>
      <dgm:t>
        <a:bodyPr/>
        <a:lstStyle/>
        <a:p>
          <a:endParaRPr lang="ru-RU" sz="1300" i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230BACF-A098-4B79-BEA7-2E2EC74974B7}" type="parTrans" cxnId="{6FE9312B-9126-4FB8-A25F-9D1AA1AC00D3}">
      <dgm:prSet/>
      <dgm:spPr/>
      <dgm:t>
        <a:bodyPr/>
        <a:lstStyle/>
        <a:p>
          <a:endParaRPr lang="ru-RU" sz="20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3BB1E16-02C1-4AAC-8717-1AA7605B7752}" type="sibTrans" cxnId="{6FE9312B-9126-4FB8-A25F-9D1AA1AC00D3}">
      <dgm:prSet/>
      <dgm:spPr>
        <a:noFill/>
      </dgm:spPr>
      <dgm:t>
        <a:bodyPr/>
        <a:lstStyle/>
        <a:p>
          <a:endParaRPr lang="ru-RU" sz="20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4EC5EC2-C271-4B60-AD81-4CDBD08D8375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 sz="1400" i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ECCC10E-E769-44A4-896C-58DAFA978821}" type="parTrans" cxnId="{7D81200E-8C40-48D7-A20A-AA816F9B7E5F}">
      <dgm:prSet/>
      <dgm:spPr/>
      <dgm:t>
        <a:bodyPr/>
        <a:lstStyle/>
        <a:p>
          <a:endParaRPr lang="ru-RU"/>
        </a:p>
      </dgm:t>
    </dgm:pt>
    <dgm:pt modelId="{65957E5A-F889-432B-AF4B-64163CF8579F}" type="sibTrans" cxnId="{7D81200E-8C40-48D7-A20A-AA816F9B7E5F}">
      <dgm:prSet/>
      <dgm:spPr>
        <a:noFill/>
      </dgm:spPr>
      <dgm:t>
        <a:bodyPr/>
        <a:lstStyle/>
        <a:p>
          <a:endParaRPr lang="ru-RU"/>
        </a:p>
      </dgm:t>
    </dgm:pt>
    <dgm:pt modelId="{DBF1C79A-6EB9-42A2-B919-C664CC2ED125}" type="pres">
      <dgm:prSet presAssocID="{175C247C-F4AB-435B-929E-B23BC8F0E42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4222A7-F70E-4C3A-ADE6-83B0C40AE592}" type="pres">
      <dgm:prSet presAssocID="{B80E94A6-0081-4268-84C9-0B33FEAD9E19}" presName="gear1" presStyleLbl="node1" presStyleIdx="0" presStyleCnt="3" custScaleX="75248" custScaleY="75248" custLinFactNeighborX="-13074" custLinFactNeighborY="4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9AA83-8734-4948-9EF0-F8F33ADFA6E2}" type="pres">
      <dgm:prSet presAssocID="{B80E94A6-0081-4268-84C9-0B33FEAD9E19}" presName="gear1srcNode" presStyleLbl="node1" presStyleIdx="0" presStyleCnt="3"/>
      <dgm:spPr/>
      <dgm:t>
        <a:bodyPr/>
        <a:lstStyle/>
        <a:p>
          <a:endParaRPr lang="ru-RU"/>
        </a:p>
      </dgm:t>
    </dgm:pt>
    <dgm:pt modelId="{FD3A3C9E-CE90-42C5-9E78-853F747CCB05}" type="pres">
      <dgm:prSet presAssocID="{B80E94A6-0081-4268-84C9-0B33FEAD9E19}" presName="gear1dstNode" presStyleLbl="node1" presStyleIdx="0" presStyleCnt="3"/>
      <dgm:spPr/>
      <dgm:t>
        <a:bodyPr/>
        <a:lstStyle/>
        <a:p>
          <a:endParaRPr lang="ru-RU"/>
        </a:p>
      </dgm:t>
    </dgm:pt>
    <dgm:pt modelId="{73682C4A-20D2-46D1-A282-92C0A5569D85}" type="pres">
      <dgm:prSet presAssocID="{14EC5EC2-C271-4B60-AD81-4CDBD08D8375}" presName="gear2" presStyleLbl="node1" presStyleIdx="1" presStyleCnt="3" custScaleX="115747" custScaleY="115747" custLinFactNeighborX="-13886" custLinFactNeighborY="-23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6161F-3C2E-4161-AF0A-6A31710753CE}" type="pres">
      <dgm:prSet presAssocID="{14EC5EC2-C271-4B60-AD81-4CDBD08D8375}" presName="gear2srcNode" presStyleLbl="node1" presStyleIdx="1" presStyleCnt="3"/>
      <dgm:spPr/>
      <dgm:t>
        <a:bodyPr/>
        <a:lstStyle/>
        <a:p>
          <a:endParaRPr lang="ru-RU"/>
        </a:p>
      </dgm:t>
    </dgm:pt>
    <dgm:pt modelId="{38342417-EB65-42FF-B739-E1574A9936D5}" type="pres">
      <dgm:prSet presAssocID="{14EC5EC2-C271-4B60-AD81-4CDBD08D8375}" presName="gear2dstNode" presStyleLbl="node1" presStyleIdx="1" presStyleCnt="3"/>
      <dgm:spPr/>
      <dgm:t>
        <a:bodyPr/>
        <a:lstStyle/>
        <a:p>
          <a:endParaRPr lang="ru-RU"/>
        </a:p>
      </dgm:t>
    </dgm:pt>
    <dgm:pt modelId="{1C192BAC-15F2-4E09-B62F-1EF494770266}" type="pres">
      <dgm:prSet presAssocID="{37C862F8-8696-4567-9707-EE86157BE2A2}" presName="gear3" presStyleLbl="node1" presStyleIdx="2" presStyleCnt="3" custAng="2205242" custScaleX="113060" custScaleY="113060" custLinFactNeighborX="11781" custLinFactNeighborY="8258"/>
      <dgm:spPr/>
      <dgm:t>
        <a:bodyPr/>
        <a:lstStyle/>
        <a:p>
          <a:endParaRPr lang="ru-RU"/>
        </a:p>
      </dgm:t>
    </dgm:pt>
    <dgm:pt modelId="{F66EB25C-183E-415A-B456-1FCF67AF5C45}" type="pres">
      <dgm:prSet presAssocID="{37C862F8-8696-4567-9707-EE86157BE2A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C941D-30B8-4679-9358-E20DD9C1F25A}" type="pres">
      <dgm:prSet presAssocID="{37C862F8-8696-4567-9707-EE86157BE2A2}" presName="gear3srcNode" presStyleLbl="node1" presStyleIdx="2" presStyleCnt="3"/>
      <dgm:spPr/>
      <dgm:t>
        <a:bodyPr/>
        <a:lstStyle/>
        <a:p>
          <a:endParaRPr lang="ru-RU"/>
        </a:p>
      </dgm:t>
    </dgm:pt>
    <dgm:pt modelId="{4C89BEF6-2ADB-4101-8344-B8CD136C638D}" type="pres">
      <dgm:prSet presAssocID="{37C862F8-8696-4567-9707-EE86157BE2A2}" presName="gear3dstNode" presStyleLbl="node1" presStyleIdx="2" presStyleCnt="3"/>
      <dgm:spPr/>
      <dgm:t>
        <a:bodyPr/>
        <a:lstStyle/>
        <a:p>
          <a:endParaRPr lang="ru-RU"/>
        </a:p>
      </dgm:t>
    </dgm:pt>
    <dgm:pt modelId="{A2E53E37-E4A2-4634-AEE5-33F9B253C587}" type="pres">
      <dgm:prSet presAssocID="{3D8866B6-7EB3-4071-9DE6-8B8163CB3173}" presName="connector1" presStyleLbl="sibTrans2D1" presStyleIdx="0" presStyleCnt="3" custFlipVert="1" custFlipHor="1" custScaleX="21865" custScaleY="10097" custLinFactNeighborX="-78423" custLinFactNeighborY="23616"/>
      <dgm:spPr/>
      <dgm:t>
        <a:bodyPr/>
        <a:lstStyle/>
        <a:p>
          <a:endParaRPr lang="ru-RU"/>
        </a:p>
      </dgm:t>
    </dgm:pt>
    <dgm:pt modelId="{037F29B2-DCA4-452E-8D0B-9D357F6B66C2}" type="pres">
      <dgm:prSet presAssocID="{65957E5A-F889-432B-AF4B-64163CF8579F}" presName="connector2" presStyleLbl="sibTrans2D1" presStyleIdx="1" presStyleCnt="3" custScaleX="3613" custScaleY="6210" custLinFactNeighborX="-42863" custLinFactNeighborY="88312"/>
      <dgm:spPr/>
      <dgm:t>
        <a:bodyPr/>
        <a:lstStyle/>
        <a:p>
          <a:endParaRPr lang="ru-RU"/>
        </a:p>
      </dgm:t>
    </dgm:pt>
    <dgm:pt modelId="{796A7747-1925-40D8-A151-DE0ACA0F3D65}" type="pres">
      <dgm:prSet presAssocID="{53BB1E16-02C1-4AAC-8717-1AA7605B7752}" presName="connector3" presStyleLbl="sibTrans2D1" presStyleIdx="2" presStyleCnt="3" custScaleX="5204" custScaleY="7749" custLinFactY="10915" custLinFactNeighborX="-17064" custLinFactNeighborY="100000"/>
      <dgm:spPr/>
      <dgm:t>
        <a:bodyPr/>
        <a:lstStyle/>
        <a:p>
          <a:endParaRPr lang="ru-RU"/>
        </a:p>
      </dgm:t>
    </dgm:pt>
  </dgm:ptLst>
  <dgm:cxnLst>
    <dgm:cxn modelId="{B98B5A83-7233-498B-B498-A23E7CB99737}" type="presOf" srcId="{37C862F8-8696-4567-9707-EE86157BE2A2}" destId="{1C192BAC-15F2-4E09-B62F-1EF494770266}" srcOrd="0" destOrd="0" presId="urn:microsoft.com/office/officeart/2005/8/layout/gear1"/>
    <dgm:cxn modelId="{DBFB59D2-F56B-4EFC-8037-96B7CC891871}" type="presOf" srcId="{B80E94A6-0081-4268-84C9-0B33FEAD9E19}" destId="{FD3A3C9E-CE90-42C5-9E78-853F747CCB05}" srcOrd="2" destOrd="0" presId="urn:microsoft.com/office/officeart/2005/8/layout/gear1"/>
    <dgm:cxn modelId="{6FDCC612-4417-4685-BADF-2DC0540C2934}" type="presOf" srcId="{65957E5A-F889-432B-AF4B-64163CF8579F}" destId="{037F29B2-DCA4-452E-8D0B-9D357F6B66C2}" srcOrd="0" destOrd="0" presId="urn:microsoft.com/office/officeart/2005/8/layout/gear1"/>
    <dgm:cxn modelId="{055B9B49-3EDB-4444-A117-962AB7898332}" type="presOf" srcId="{175C247C-F4AB-435B-929E-B23BC8F0E42F}" destId="{DBF1C79A-6EB9-42A2-B919-C664CC2ED125}" srcOrd="0" destOrd="0" presId="urn:microsoft.com/office/officeart/2005/8/layout/gear1"/>
    <dgm:cxn modelId="{AA3AD1BC-B412-48A2-B7D0-C3145F57F13C}" type="presOf" srcId="{14EC5EC2-C271-4B60-AD81-4CDBD08D8375}" destId="{73682C4A-20D2-46D1-A282-92C0A5569D85}" srcOrd="0" destOrd="0" presId="urn:microsoft.com/office/officeart/2005/8/layout/gear1"/>
    <dgm:cxn modelId="{2E512732-A986-4A8B-9836-5BD9D498CDBB}" type="presOf" srcId="{53BB1E16-02C1-4AAC-8717-1AA7605B7752}" destId="{796A7747-1925-40D8-A151-DE0ACA0F3D65}" srcOrd="0" destOrd="0" presId="urn:microsoft.com/office/officeart/2005/8/layout/gear1"/>
    <dgm:cxn modelId="{50784433-0E14-4451-9015-7DEBD90E0E72}" type="presOf" srcId="{37C862F8-8696-4567-9707-EE86157BE2A2}" destId="{280C941D-30B8-4679-9358-E20DD9C1F25A}" srcOrd="2" destOrd="0" presId="urn:microsoft.com/office/officeart/2005/8/layout/gear1"/>
    <dgm:cxn modelId="{94E9AA69-EED7-45F1-8F2C-69D9DB970B1D}" type="presOf" srcId="{3D8866B6-7EB3-4071-9DE6-8B8163CB3173}" destId="{A2E53E37-E4A2-4634-AEE5-33F9B253C587}" srcOrd="0" destOrd="0" presId="urn:microsoft.com/office/officeart/2005/8/layout/gear1"/>
    <dgm:cxn modelId="{7D81200E-8C40-48D7-A20A-AA816F9B7E5F}" srcId="{175C247C-F4AB-435B-929E-B23BC8F0E42F}" destId="{14EC5EC2-C271-4B60-AD81-4CDBD08D8375}" srcOrd="1" destOrd="0" parTransId="{FECCC10E-E769-44A4-896C-58DAFA978821}" sibTransId="{65957E5A-F889-432B-AF4B-64163CF8579F}"/>
    <dgm:cxn modelId="{98748273-AF75-47EF-86A9-A6DD61AB20BA}" type="presOf" srcId="{B80E94A6-0081-4268-84C9-0B33FEAD9E19}" destId="{5C79AA83-8734-4948-9EF0-F8F33ADFA6E2}" srcOrd="1" destOrd="0" presId="urn:microsoft.com/office/officeart/2005/8/layout/gear1"/>
    <dgm:cxn modelId="{74F4BF5F-CA94-4EB9-B52D-FC95C47C03A8}" type="presOf" srcId="{14EC5EC2-C271-4B60-AD81-4CDBD08D8375}" destId="{38342417-EB65-42FF-B739-E1574A9936D5}" srcOrd="2" destOrd="0" presId="urn:microsoft.com/office/officeart/2005/8/layout/gear1"/>
    <dgm:cxn modelId="{6FE9312B-9126-4FB8-A25F-9D1AA1AC00D3}" srcId="{175C247C-F4AB-435B-929E-B23BC8F0E42F}" destId="{37C862F8-8696-4567-9707-EE86157BE2A2}" srcOrd="2" destOrd="0" parTransId="{3230BACF-A098-4B79-BEA7-2E2EC74974B7}" sibTransId="{53BB1E16-02C1-4AAC-8717-1AA7605B7752}"/>
    <dgm:cxn modelId="{BDFF2CAD-5221-4186-9367-8E254F5A17B8}" type="presOf" srcId="{14EC5EC2-C271-4B60-AD81-4CDBD08D8375}" destId="{7966161F-3C2E-4161-AF0A-6A31710753CE}" srcOrd="1" destOrd="0" presId="urn:microsoft.com/office/officeart/2005/8/layout/gear1"/>
    <dgm:cxn modelId="{8D2F6A51-C85E-4812-8352-AB3658628E86}" type="presOf" srcId="{37C862F8-8696-4567-9707-EE86157BE2A2}" destId="{F66EB25C-183E-415A-B456-1FCF67AF5C45}" srcOrd="1" destOrd="0" presId="urn:microsoft.com/office/officeart/2005/8/layout/gear1"/>
    <dgm:cxn modelId="{EF9E7842-BD20-4E02-B55D-983210BAD86A}" srcId="{175C247C-F4AB-435B-929E-B23BC8F0E42F}" destId="{B80E94A6-0081-4268-84C9-0B33FEAD9E19}" srcOrd="0" destOrd="0" parTransId="{D5906ABA-E4C5-4D6E-A645-226CEEA280C5}" sibTransId="{3D8866B6-7EB3-4071-9DE6-8B8163CB3173}"/>
    <dgm:cxn modelId="{41BFF9EA-7850-4E02-9D5E-2ED5AFA5C2D5}" type="presOf" srcId="{B80E94A6-0081-4268-84C9-0B33FEAD9E19}" destId="{5C4222A7-F70E-4C3A-ADE6-83B0C40AE592}" srcOrd="0" destOrd="0" presId="urn:microsoft.com/office/officeart/2005/8/layout/gear1"/>
    <dgm:cxn modelId="{1470716F-D710-4747-A600-1C3FECB8EDFA}" type="presOf" srcId="{37C862F8-8696-4567-9707-EE86157BE2A2}" destId="{4C89BEF6-2ADB-4101-8344-B8CD136C638D}" srcOrd="3" destOrd="0" presId="urn:microsoft.com/office/officeart/2005/8/layout/gear1"/>
    <dgm:cxn modelId="{CA91D5E6-6D10-4800-909E-450EF3EF93A6}" type="presParOf" srcId="{DBF1C79A-6EB9-42A2-B919-C664CC2ED125}" destId="{5C4222A7-F70E-4C3A-ADE6-83B0C40AE592}" srcOrd="0" destOrd="0" presId="urn:microsoft.com/office/officeart/2005/8/layout/gear1"/>
    <dgm:cxn modelId="{0718D88E-B963-45F1-AAEA-30725F044569}" type="presParOf" srcId="{DBF1C79A-6EB9-42A2-B919-C664CC2ED125}" destId="{5C79AA83-8734-4948-9EF0-F8F33ADFA6E2}" srcOrd="1" destOrd="0" presId="urn:microsoft.com/office/officeart/2005/8/layout/gear1"/>
    <dgm:cxn modelId="{9F6FDF0B-6ED0-4A3D-A98D-C6C829FE42BE}" type="presParOf" srcId="{DBF1C79A-6EB9-42A2-B919-C664CC2ED125}" destId="{FD3A3C9E-CE90-42C5-9E78-853F747CCB05}" srcOrd="2" destOrd="0" presId="urn:microsoft.com/office/officeart/2005/8/layout/gear1"/>
    <dgm:cxn modelId="{E7B0C0AA-64F8-4452-A76D-9F982C3FDBE4}" type="presParOf" srcId="{DBF1C79A-6EB9-42A2-B919-C664CC2ED125}" destId="{73682C4A-20D2-46D1-A282-92C0A5569D85}" srcOrd="3" destOrd="0" presId="urn:microsoft.com/office/officeart/2005/8/layout/gear1"/>
    <dgm:cxn modelId="{7A1223CD-6CC5-486A-82E1-D258946B2A52}" type="presParOf" srcId="{DBF1C79A-6EB9-42A2-B919-C664CC2ED125}" destId="{7966161F-3C2E-4161-AF0A-6A31710753CE}" srcOrd="4" destOrd="0" presId="urn:microsoft.com/office/officeart/2005/8/layout/gear1"/>
    <dgm:cxn modelId="{1D0CA453-FA35-4E33-BD98-11E8DDAE77D2}" type="presParOf" srcId="{DBF1C79A-6EB9-42A2-B919-C664CC2ED125}" destId="{38342417-EB65-42FF-B739-E1574A9936D5}" srcOrd="5" destOrd="0" presId="urn:microsoft.com/office/officeart/2005/8/layout/gear1"/>
    <dgm:cxn modelId="{C1BD3377-1329-4976-8223-AE8A8AF09474}" type="presParOf" srcId="{DBF1C79A-6EB9-42A2-B919-C664CC2ED125}" destId="{1C192BAC-15F2-4E09-B62F-1EF494770266}" srcOrd="6" destOrd="0" presId="urn:microsoft.com/office/officeart/2005/8/layout/gear1"/>
    <dgm:cxn modelId="{F971E3DD-C04C-46EE-86AF-09E70FFC3BF3}" type="presParOf" srcId="{DBF1C79A-6EB9-42A2-B919-C664CC2ED125}" destId="{F66EB25C-183E-415A-B456-1FCF67AF5C45}" srcOrd="7" destOrd="0" presId="urn:microsoft.com/office/officeart/2005/8/layout/gear1"/>
    <dgm:cxn modelId="{5D6F6786-A11A-4930-BF57-B6AF158447DF}" type="presParOf" srcId="{DBF1C79A-6EB9-42A2-B919-C664CC2ED125}" destId="{280C941D-30B8-4679-9358-E20DD9C1F25A}" srcOrd="8" destOrd="0" presId="urn:microsoft.com/office/officeart/2005/8/layout/gear1"/>
    <dgm:cxn modelId="{27B0A1F1-20F1-4903-96D0-62B507ECFC99}" type="presParOf" srcId="{DBF1C79A-6EB9-42A2-B919-C664CC2ED125}" destId="{4C89BEF6-2ADB-4101-8344-B8CD136C638D}" srcOrd="9" destOrd="0" presId="urn:microsoft.com/office/officeart/2005/8/layout/gear1"/>
    <dgm:cxn modelId="{D5FA0F4E-B9C6-4AE4-8D1A-38C7A92E9467}" type="presParOf" srcId="{DBF1C79A-6EB9-42A2-B919-C664CC2ED125}" destId="{A2E53E37-E4A2-4634-AEE5-33F9B253C587}" srcOrd="10" destOrd="0" presId="urn:microsoft.com/office/officeart/2005/8/layout/gear1"/>
    <dgm:cxn modelId="{CB39C05D-1125-44B4-A367-4B300BD7612C}" type="presParOf" srcId="{DBF1C79A-6EB9-42A2-B919-C664CC2ED125}" destId="{037F29B2-DCA4-452E-8D0B-9D357F6B66C2}" srcOrd="11" destOrd="0" presId="urn:microsoft.com/office/officeart/2005/8/layout/gear1"/>
    <dgm:cxn modelId="{78525A95-5B7C-4159-A545-E08FBD30E9E3}" type="presParOf" srcId="{DBF1C79A-6EB9-42A2-B919-C664CC2ED125}" destId="{796A7747-1925-40D8-A151-DE0ACA0F3D6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5C247C-F4AB-435B-929E-B23BC8F0E42F}" type="doc">
      <dgm:prSet loTypeId="urn:microsoft.com/office/officeart/2005/8/layout/gear1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363DB7E4-49C0-42D5-B86A-14A88B7D9540}">
      <dgm:prSet phldrT="[Текст]" custT="1"/>
      <dgm:spPr>
        <a:solidFill>
          <a:schemeClr val="accent2">
            <a:lumMod val="90000"/>
            <a:alpha val="90000"/>
          </a:schemeClr>
        </a:solidFill>
      </dgm:spPr>
      <dgm:t>
        <a:bodyPr/>
        <a:lstStyle/>
        <a:p>
          <a:endParaRPr lang="ru-RU" sz="1300" i="0" dirty="0"/>
        </a:p>
      </dgm:t>
    </dgm:pt>
    <dgm:pt modelId="{F4A34329-4CF3-45A7-BCED-F6811C19767A}" type="parTrans" cxnId="{39A51DE3-EC4B-4E0A-A6B9-6ACCFE16445D}">
      <dgm:prSet/>
      <dgm:spPr/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537E763-BB1E-418B-B6FC-EBB31EB7F151}" type="sibTrans" cxnId="{39A51DE3-EC4B-4E0A-A6B9-6ACCFE16445D}">
      <dgm:prSet/>
      <dgm:spPr>
        <a:solidFill>
          <a:schemeClr val="bg1"/>
        </a:solidFill>
      </dgm:spPr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A558835-2269-47E0-8D21-AD75C6B90B81}">
      <dgm:prSet phldrT="[Текст]" custT="1"/>
      <dgm:spPr/>
      <dgm:t>
        <a:bodyPr/>
        <a:lstStyle/>
        <a:p>
          <a:endParaRPr lang="ru-RU" sz="1300" i="0" dirty="0"/>
        </a:p>
      </dgm:t>
    </dgm:pt>
    <dgm:pt modelId="{CFA6E912-9277-4986-BEFB-BD84EEC65ED4}" type="parTrans" cxnId="{2189E6DE-9559-4BD7-9DEB-F4B765FEAA30}">
      <dgm:prSet/>
      <dgm:spPr/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8B8D0F6-5F35-4FE8-8FC3-5CA8AB7A9769}" type="sibTrans" cxnId="{2189E6DE-9559-4BD7-9DEB-F4B765FEAA30}">
      <dgm:prSet/>
      <dgm:spPr>
        <a:solidFill>
          <a:schemeClr val="bg1"/>
        </a:solidFill>
      </dgm:spPr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8914015-888A-4896-BF3A-B4525AFFCE6B}">
      <dgm:prSet phldrT="[Текст]" custT="1"/>
      <dgm:spPr>
        <a:solidFill>
          <a:schemeClr val="accent4">
            <a:lumMod val="90000"/>
            <a:alpha val="70000"/>
          </a:schemeClr>
        </a:solidFill>
      </dgm:spPr>
      <dgm:t>
        <a:bodyPr/>
        <a:lstStyle/>
        <a:p>
          <a:endParaRPr lang="ru-RU" sz="1300" i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8B1EA5A-3B27-4CFD-9F63-AAA86E287DC9}" type="parTrans" cxnId="{677E2D5F-A1EC-45FB-8EC5-6C2F2055AF38}">
      <dgm:prSet/>
      <dgm:spPr/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2FF0D99-29CA-4265-8A07-B99CE56EBA41}" type="sibTrans" cxnId="{677E2D5F-A1EC-45FB-8EC5-6C2F2055AF38}">
      <dgm:prSet/>
      <dgm:spPr>
        <a:solidFill>
          <a:schemeClr val="bg1"/>
        </a:solidFill>
      </dgm:spPr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CC1137C-D3CD-4E86-8954-78CA3BF92E5F}">
      <dgm:prSet/>
      <dgm:spPr/>
      <dgm:t>
        <a:bodyPr/>
        <a:lstStyle/>
        <a:p>
          <a:endParaRPr lang="ru-RU"/>
        </a:p>
      </dgm:t>
    </dgm:pt>
    <dgm:pt modelId="{709CD698-C92B-47BA-9648-B6E62FE8BA48}" type="parTrans" cxnId="{360AB413-888C-48C2-A79D-7F91E0CF3643}">
      <dgm:prSet/>
      <dgm:spPr/>
      <dgm:t>
        <a:bodyPr/>
        <a:lstStyle/>
        <a:p>
          <a:endParaRPr lang="ru-RU"/>
        </a:p>
      </dgm:t>
    </dgm:pt>
    <dgm:pt modelId="{5D5B0BC9-D51E-480C-832F-B092AA03514F}" type="sibTrans" cxnId="{360AB413-888C-48C2-A79D-7F91E0CF3643}">
      <dgm:prSet/>
      <dgm:spPr/>
      <dgm:t>
        <a:bodyPr/>
        <a:lstStyle/>
        <a:p>
          <a:endParaRPr lang="ru-RU"/>
        </a:p>
      </dgm:t>
    </dgm:pt>
    <dgm:pt modelId="{DBF1C79A-6EB9-42A2-B919-C664CC2ED125}" type="pres">
      <dgm:prSet presAssocID="{175C247C-F4AB-435B-929E-B23BC8F0E42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EB38FC-C37B-4633-BEAA-E4AFDDD81B07}" type="pres">
      <dgm:prSet presAssocID="{363DB7E4-49C0-42D5-B86A-14A88B7D9540}" presName="gear1" presStyleLbl="node1" presStyleIdx="0" presStyleCnt="3" custAng="11656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38062-567D-420B-9B3F-33129FA4CFD2}" type="pres">
      <dgm:prSet presAssocID="{363DB7E4-49C0-42D5-B86A-14A88B7D9540}" presName="gear1srcNode" presStyleLbl="node1" presStyleIdx="0" presStyleCnt="3"/>
      <dgm:spPr/>
      <dgm:t>
        <a:bodyPr/>
        <a:lstStyle/>
        <a:p>
          <a:endParaRPr lang="ru-RU"/>
        </a:p>
      </dgm:t>
    </dgm:pt>
    <dgm:pt modelId="{DA609AB0-711C-4D65-A034-8F2DBA82C526}" type="pres">
      <dgm:prSet presAssocID="{363DB7E4-49C0-42D5-B86A-14A88B7D9540}" presName="gear1dstNode" presStyleLbl="node1" presStyleIdx="0" presStyleCnt="3"/>
      <dgm:spPr/>
      <dgm:t>
        <a:bodyPr/>
        <a:lstStyle/>
        <a:p>
          <a:endParaRPr lang="ru-RU"/>
        </a:p>
      </dgm:t>
    </dgm:pt>
    <dgm:pt modelId="{8D2F395D-33CF-4E6A-8B9D-362436FEC94B}" type="pres">
      <dgm:prSet presAssocID="{58914015-888A-4896-BF3A-B4525AFFCE6B}" presName="gear2" presStyleLbl="node1" presStyleIdx="1" presStyleCnt="3" custScaleX="123527" custScaleY="123527" custLinFactNeighborX="-15932" custLinFactNeighborY="162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B7348-95DD-4126-AB0E-120C3FF3B1EF}" type="pres">
      <dgm:prSet presAssocID="{58914015-888A-4896-BF3A-B4525AFFCE6B}" presName="gear2srcNode" presStyleLbl="node1" presStyleIdx="1" presStyleCnt="3"/>
      <dgm:spPr/>
      <dgm:t>
        <a:bodyPr/>
        <a:lstStyle/>
        <a:p>
          <a:endParaRPr lang="ru-RU"/>
        </a:p>
      </dgm:t>
    </dgm:pt>
    <dgm:pt modelId="{B50DDF1C-A7E4-4387-BDB7-76001BE15857}" type="pres">
      <dgm:prSet presAssocID="{58914015-888A-4896-BF3A-B4525AFFCE6B}" presName="gear2dstNode" presStyleLbl="node1" presStyleIdx="1" presStyleCnt="3"/>
      <dgm:spPr/>
      <dgm:t>
        <a:bodyPr/>
        <a:lstStyle/>
        <a:p>
          <a:endParaRPr lang="ru-RU"/>
        </a:p>
      </dgm:t>
    </dgm:pt>
    <dgm:pt modelId="{C4154AA9-66C8-45E6-B900-E8FB042F9D9D}" type="pres">
      <dgm:prSet presAssocID="{0A558835-2269-47E0-8D21-AD75C6B90B81}" presName="gear3" presStyleLbl="node1" presStyleIdx="2" presStyleCnt="3" custAng="900000" custLinFactNeighborX="41199" custLinFactNeighborY="8746"/>
      <dgm:spPr/>
      <dgm:t>
        <a:bodyPr/>
        <a:lstStyle/>
        <a:p>
          <a:endParaRPr lang="ru-RU"/>
        </a:p>
      </dgm:t>
    </dgm:pt>
    <dgm:pt modelId="{BC97A119-0FDE-44A5-8C2E-3D946A622E56}" type="pres">
      <dgm:prSet presAssocID="{0A558835-2269-47E0-8D21-AD75C6B90B8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46231-2BEF-496D-9FFC-07C540B670D3}" type="pres">
      <dgm:prSet presAssocID="{0A558835-2269-47E0-8D21-AD75C6B90B81}" presName="gear3srcNode" presStyleLbl="node1" presStyleIdx="2" presStyleCnt="3"/>
      <dgm:spPr/>
      <dgm:t>
        <a:bodyPr/>
        <a:lstStyle/>
        <a:p>
          <a:endParaRPr lang="ru-RU"/>
        </a:p>
      </dgm:t>
    </dgm:pt>
    <dgm:pt modelId="{FAC325B3-0692-4196-98C4-78446590A0CD}" type="pres">
      <dgm:prSet presAssocID="{0A558835-2269-47E0-8D21-AD75C6B90B81}" presName="gear3dstNode" presStyleLbl="node1" presStyleIdx="2" presStyleCnt="3"/>
      <dgm:spPr/>
      <dgm:t>
        <a:bodyPr/>
        <a:lstStyle/>
        <a:p>
          <a:endParaRPr lang="ru-RU"/>
        </a:p>
      </dgm:t>
    </dgm:pt>
    <dgm:pt modelId="{3DE0A529-F20D-4469-A17F-103AF75D6D23}" type="pres">
      <dgm:prSet presAssocID="{B537E763-BB1E-418B-B6FC-EBB31EB7F151}" presName="connector1" presStyleLbl="sibTrans2D1" presStyleIdx="0" presStyleCnt="3" custScaleX="5762" custScaleY="16638" custLinFactNeighborX="-69511" custLinFactNeighborY="29854"/>
      <dgm:spPr/>
      <dgm:t>
        <a:bodyPr/>
        <a:lstStyle/>
        <a:p>
          <a:endParaRPr lang="ru-RU"/>
        </a:p>
      </dgm:t>
    </dgm:pt>
    <dgm:pt modelId="{978E639D-B9DB-4B39-A57A-1BC6ACC29FD8}" type="pres">
      <dgm:prSet presAssocID="{62FF0D99-29CA-4265-8A07-B99CE56EBA41}" presName="connector2" presStyleLbl="sibTrans2D1" presStyleIdx="1" presStyleCnt="3" custScaleX="12200" custScaleY="9735" custLinFactNeighborX="-13492" custLinFactNeighborY="90765"/>
      <dgm:spPr/>
      <dgm:t>
        <a:bodyPr/>
        <a:lstStyle/>
        <a:p>
          <a:endParaRPr lang="ru-RU"/>
        </a:p>
      </dgm:t>
    </dgm:pt>
    <dgm:pt modelId="{02FB37B9-406F-4C48-8EBF-39432EBBB064}" type="pres">
      <dgm:prSet presAssocID="{68B8D0F6-5F35-4FE8-8FC3-5CA8AB7A9769}" presName="connector3" presStyleLbl="sibTrans2D1" presStyleIdx="2" presStyleCnt="3" custFlipVert="1" custFlipHor="1" custScaleX="4065" custScaleY="19124" custLinFactY="21730" custLinFactNeighborX="-52329" custLinFactNeighborY="100000"/>
      <dgm:spPr/>
      <dgm:t>
        <a:bodyPr/>
        <a:lstStyle/>
        <a:p>
          <a:endParaRPr lang="ru-RU"/>
        </a:p>
      </dgm:t>
    </dgm:pt>
  </dgm:ptLst>
  <dgm:cxnLst>
    <dgm:cxn modelId="{2189E6DE-9559-4BD7-9DEB-F4B765FEAA30}" srcId="{175C247C-F4AB-435B-929E-B23BC8F0E42F}" destId="{0A558835-2269-47E0-8D21-AD75C6B90B81}" srcOrd="2" destOrd="0" parTransId="{CFA6E912-9277-4986-BEFB-BD84EEC65ED4}" sibTransId="{68B8D0F6-5F35-4FE8-8FC3-5CA8AB7A9769}"/>
    <dgm:cxn modelId="{972706FF-8FA7-422D-BE8D-A909843BD0E2}" type="presOf" srcId="{0A558835-2269-47E0-8D21-AD75C6B90B81}" destId="{FAC325B3-0692-4196-98C4-78446590A0CD}" srcOrd="3" destOrd="0" presId="urn:microsoft.com/office/officeart/2005/8/layout/gear1"/>
    <dgm:cxn modelId="{A4ECE465-074A-4089-B3CC-7B9151D38E92}" type="presOf" srcId="{62FF0D99-29CA-4265-8A07-B99CE56EBA41}" destId="{978E639D-B9DB-4B39-A57A-1BC6ACC29FD8}" srcOrd="0" destOrd="0" presId="urn:microsoft.com/office/officeart/2005/8/layout/gear1"/>
    <dgm:cxn modelId="{6EC8C433-7230-4768-9F75-A5E0BCAC77CF}" type="presOf" srcId="{0A558835-2269-47E0-8D21-AD75C6B90B81}" destId="{BC97A119-0FDE-44A5-8C2E-3D946A622E56}" srcOrd="1" destOrd="0" presId="urn:microsoft.com/office/officeart/2005/8/layout/gear1"/>
    <dgm:cxn modelId="{4AEF1C85-D973-40B2-B266-85AF2281FF14}" type="presOf" srcId="{363DB7E4-49C0-42D5-B86A-14A88B7D9540}" destId="{DA609AB0-711C-4D65-A034-8F2DBA82C526}" srcOrd="2" destOrd="0" presId="urn:microsoft.com/office/officeart/2005/8/layout/gear1"/>
    <dgm:cxn modelId="{74D425D1-5E52-4301-8F87-7B0652B9279F}" type="presOf" srcId="{175C247C-F4AB-435B-929E-B23BC8F0E42F}" destId="{DBF1C79A-6EB9-42A2-B919-C664CC2ED125}" srcOrd="0" destOrd="0" presId="urn:microsoft.com/office/officeart/2005/8/layout/gear1"/>
    <dgm:cxn modelId="{2135B351-7044-4E1E-AF80-9230C3BBDCB9}" type="presOf" srcId="{B537E763-BB1E-418B-B6FC-EBB31EB7F151}" destId="{3DE0A529-F20D-4469-A17F-103AF75D6D23}" srcOrd="0" destOrd="0" presId="urn:microsoft.com/office/officeart/2005/8/layout/gear1"/>
    <dgm:cxn modelId="{25E34898-1EEE-4098-9BCA-F64774FA33BA}" type="presOf" srcId="{58914015-888A-4896-BF3A-B4525AFFCE6B}" destId="{8D2F395D-33CF-4E6A-8B9D-362436FEC94B}" srcOrd="0" destOrd="0" presId="urn:microsoft.com/office/officeart/2005/8/layout/gear1"/>
    <dgm:cxn modelId="{2E579CB3-6E5F-460F-A0F3-08949040A2EB}" type="presOf" srcId="{0A558835-2269-47E0-8D21-AD75C6B90B81}" destId="{68946231-2BEF-496D-9FFC-07C540B670D3}" srcOrd="2" destOrd="0" presId="urn:microsoft.com/office/officeart/2005/8/layout/gear1"/>
    <dgm:cxn modelId="{418FF0E9-9C61-4E45-8625-E006406E4D7A}" type="presOf" srcId="{363DB7E4-49C0-42D5-B86A-14A88B7D9540}" destId="{83638062-567D-420B-9B3F-33129FA4CFD2}" srcOrd="1" destOrd="0" presId="urn:microsoft.com/office/officeart/2005/8/layout/gear1"/>
    <dgm:cxn modelId="{4048D572-9BBA-4BCB-94B6-66F6E1449338}" type="presOf" srcId="{0A558835-2269-47E0-8D21-AD75C6B90B81}" destId="{C4154AA9-66C8-45E6-B900-E8FB042F9D9D}" srcOrd="0" destOrd="0" presId="urn:microsoft.com/office/officeart/2005/8/layout/gear1"/>
    <dgm:cxn modelId="{C8D10110-2492-42FE-BD1B-21B39D775E26}" type="presOf" srcId="{58914015-888A-4896-BF3A-B4525AFFCE6B}" destId="{DB9B7348-95DD-4126-AB0E-120C3FF3B1EF}" srcOrd="1" destOrd="0" presId="urn:microsoft.com/office/officeart/2005/8/layout/gear1"/>
    <dgm:cxn modelId="{677E2D5F-A1EC-45FB-8EC5-6C2F2055AF38}" srcId="{175C247C-F4AB-435B-929E-B23BC8F0E42F}" destId="{58914015-888A-4896-BF3A-B4525AFFCE6B}" srcOrd="1" destOrd="0" parTransId="{F8B1EA5A-3B27-4CFD-9F63-AAA86E287DC9}" sibTransId="{62FF0D99-29CA-4265-8A07-B99CE56EBA41}"/>
    <dgm:cxn modelId="{39A51DE3-EC4B-4E0A-A6B9-6ACCFE16445D}" srcId="{175C247C-F4AB-435B-929E-B23BC8F0E42F}" destId="{363DB7E4-49C0-42D5-B86A-14A88B7D9540}" srcOrd="0" destOrd="0" parTransId="{F4A34329-4CF3-45A7-BCED-F6811C19767A}" sibTransId="{B537E763-BB1E-418B-B6FC-EBB31EB7F151}"/>
    <dgm:cxn modelId="{FC3F770F-70BC-4313-B39C-9A588236EE2E}" type="presOf" srcId="{68B8D0F6-5F35-4FE8-8FC3-5CA8AB7A9769}" destId="{02FB37B9-406F-4C48-8EBF-39432EBBB064}" srcOrd="0" destOrd="0" presId="urn:microsoft.com/office/officeart/2005/8/layout/gear1"/>
    <dgm:cxn modelId="{8C6EF70A-2F5F-41D4-AFAB-DB14E6E0AD59}" type="presOf" srcId="{363DB7E4-49C0-42D5-B86A-14A88B7D9540}" destId="{77EB38FC-C37B-4633-BEAA-E4AFDDD81B07}" srcOrd="0" destOrd="0" presId="urn:microsoft.com/office/officeart/2005/8/layout/gear1"/>
    <dgm:cxn modelId="{15030145-C91C-4A9A-AECC-4C2AD7E7D36C}" type="presOf" srcId="{58914015-888A-4896-BF3A-B4525AFFCE6B}" destId="{B50DDF1C-A7E4-4387-BDB7-76001BE15857}" srcOrd="2" destOrd="0" presId="urn:microsoft.com/office/officeart/2005/8/layout/gear1"/>
    <dgm:cxn modelId="{360AB413-888C-48C2-A79D-7F91E0CF3643}" srcId="{175C247C-F4AB-435B-929E-B23BC8F0E42F}" destId="{0CC1137C-D3CD-4E86-8954-78CA3BF92E5F}" srcOrd="3" destOrd="0" parTransId="{709CD698-C92B-47BA-9648-B6E62FE8BA48}" sibTransId="{5D5B0BC9-D51E-480C-832F-B092AA03514F}"/>
    <dgm:cxn modelId="{E050E0DE-83BC-4D22-BB55-393088BE993C}" type="presParOf" srcId="{DBF1C79A-6EB9-42A2-B919-C664CC2ED125}" destId="{77EB38FC-C37B-4633-BEAA-E4AFDDD81B07}" srcOrd="0" destOrd="0" presId="urn:microsoft.com/office/officeart/2005/8/layout/gear1"/>
    <dgm:cxn modelId="{5EA9AE5F-818B-41B7-88E6-3F955068E330}" type="presParOf" srcId="{DBF1C79A-6EB9-42A2-B919-C664CC2ED125}" destId="{83638062-567D-420B-9B3F-33129FA4CFD2}" srcOrd="1" destOrd="0" presId="urn:microsoft.com/office/officeart/2005/8/layout/gear1"/>
    <dgm:cxn modelId="{E4B38468-8E7C-4284-ADEB-BBD67666E390}" type="presParOf" srcId="{DBF1C79A-6EB9-42A2-B919-C664CC2ED125}" destId="{DA609AB0-711C-4D65-A034-8F2DBA82C526}" srcOrd="2" destOrd="0" presId="urn:microsoft.com/office/officeart/2005/8/layout/gear1"/>
    <dgm:cxn modelId="{914A985E-9028-4070-B50E-04BFCC36DE5E}" type="presParOf" srcId="{DBF1C79A-6EB9-42A2-B919-C664CC2ED125}" destId="{8D2F395D-33CF-4E6A-8B9D-362436FEC94B}" srcOrd="3" destOrd="0" presId="urn:microsoft.com/office/officeart/2005/8/layout/gear1"/>
    <dgm:cxn modelId="{9ECB721F-8A2E-4E73-A9A5-94A37DA9F481}" type="presParOf" srcId="{DBF1C79A-6EB9-42A2-B919-C664CC2ED125}" destId="{DB9B7348-95DD-4126-AB0E-120C3FF3B1EF}" srcOrd="4" destOrd="0" presId="urn:microsoft.com/office/officeart/2005/8/layout/gear1"/>
    <dgm:cxn modelId="{E46D7FE3-18CF-4FDF-88CA-695262F8BB9C}" type="presParOf" srcId="{DBF1C79A-6EB9-42A2-B919-C664CC2ED125}" destId="{B50DDF1C-A7E4-4387-BDB7-76001BE15857}" srcOrd="5" destOrd="0" presId="urn:microsoft.com/office/officeart/2005/8/layout/gear1"/>
    <dgm:cxn modelId="{826B4124-A47A-4952-B54D-9A7A852908E6}" type="presParOf" srcId="{DBF1C79A-6EB9-42A2-B919-C664CC2ED125}" destId="{C4154AA9-66C8-45E6-B900-E8FB042F9D9D}" srcOrd="6" destOrd="0" presId="urn:microsoft.com/office/officeart/2005/8/layout/gear1"/>
    <dgm:cxn modelId="{FEB872D7-1523-4B10-9A71-7897C0814CD5}" type="presParOf" srcId="{DBF1C79A-6EB9-42A2-B919-C664CC2ED125}" destId="{BC97A119-0FDE-44A5-8C2E-3D946A622E56}" srcOrd="7" destOrd="0" presId="urn:microsoft.com/office/officeart/2005/8/layout/gear1"/>
    <dgm:cxn modelId="{D8A2409A-F142-4DBE-83A4-95DA032DEE6A}" type="presParOf" srcId="{DBF1C79A-6EB9-42A2-B919-C664CC2ED125}" destId="{68946231-2BEF-496D-9FFC-07C540B670D3}" srcOrd="8" destOrd="0" presId="urn:microsoft.com/office/officeart/2005/8/layout/gear1"/>
    <dgm:cxn modelId="{26CB2D84-3D65-465A-99B9-EDE0F5A4549B}" type="presParOf" srcId="{DBF1C79A-6EB9-42A2-B919-C664CC2ED125}" destId="{FAC325B3-0692-4196-98C4-78446590A0CD}" srcOrd="9" destOrd="0" presId="urn:microsoft.com/office/officeart/2005/8/layout/gear1"/>
    <dgm:cxn modelId="{42C15B94-280E-445E-B6C8-7576DB3E3380}" type="presParOf" srcId="{DBF1C79A-6EB9-42A2-B919-C664CC2ED125}" destId="{3DE0A529-F20D-4469-A17F-103AF75D6D23}" srcOrd="10" destOrd="0" presId="urn:microsoft.com/office/officeart/2005/8/layout/gear1"/>
    <dgm:cxn modelId="{8D2CA637-F3EE-4C81-9F2C-18F75C88132B}" type="presParOf" srcId="{DBF1C79A-6EB9-42A2-B919-C664CC2ED125}" destId="{978E639D-B9DB-4B39-A57A-1BC6ACC29FD8}" srcOrd="11" destOrd="0" presId="urn:microsoft.com/office/officeart/2005/8/layout/gear1"/>
    <dgm:cxn modelId="{A44A36FF-A80F-4D97-9C7D-1A551863C2D4}" type="presParOf" srcId="{DBF1C79A-6EB9-42A2-B919-C664CC2ED125}" destId="{02FB37B9-406F-4C48-8EBF-39432EBBB06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8C946A-5701-4952-BC6D-3BFC0AC46A82}" type="doc">
      <dgm:prSet loTypeId="urn:microsoft.com/office/officeart/2005/8/layout/gear1" loCatId="process" qsTypeId="urn:microsoft.com/office/officeart/2005/8/quickstyle/simple1" qsCatId="simple" csTypeId="urn:microsoft.com/office/officeart/2005/8/colors/accent5_3" csCatId="accent5" phldr="1"/>
      <dgm:spPr/>
    </dgm:pt>
    <dgm:pt modelId="{46994B44-CF57-43C5-AA91-F2742D4AB553}">
      <dgm:prSet phldrT="[Текст]"/>
      <dgm:spPr/>
      <dgm:t>
        <a:bodyPr/>
        <a:lstStyle/>
        <a:p>
          <a:r>
            <a:rPr lang="ru-RU" dirty="0" smtClean="0"/>
            <a:t>  </a:t>
          </a:r>
          <a:endParaRPr lang="ru-RU" dirty="0"/>
        </a:p>
      </dgm:t>
    </dgm:pt>
    <dgm:pt modelId="{9F13EEB0-41C7-4479-9A7E-C6BD1F83B69C}" type="parTrans" cxnId="{AAD83195-AF25-4A5C-A8FF-0ECBA332A55C}">
      <dgm:prSet/>
      <dgm:spPr/>
      <dgm:t>
        <a:bodyPr/>
        <a:lstStyle/>
        <a:p>
          <a:endParaRPr lang="ru-RU"/>
        </a:p>
      </dgm:t>
    </dgm:pt>
    <dgm:pt modelId="{EBA61103-08F3-464B-A79B-0020DD997318}" type="sibTrans" cxnId="{AAD83195-AF25-4A5C-A8FF-0ECBA332A55C}">
      <dgm:prSet/>
      <dgm:spPr>
        <a:solidFill>
          <a:schemeClr val="accent5">
            <a:shade val="9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ru-RU"/>
        </a:p>
      </dgm:t>
    </dgm:pt>
    <dgm:pt modelId="{38536C42-9922-4DE8-A6DC-27964457865C}" type="pres">
      <dgm:prSet presAssocID="{B98C946A-5701-4952-BC6D-3BFC0AC46A8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1C59F5C-21F8-4BA8-8606-07C6B0C4EA2E}" type="pres">
      <dgm:prSet presAssocID="{46994B44-CF57-43C5-AA91-F2742D4AB553}" presName="gear1" presStyleLbl="node1" presStyleIdx="0" presStyleCnt="1" custScaleX="152174" custScaleY="152174" custLinFactNeighborX="36427" custLinFactNeighborY="-143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F12A9-AAE7-4252-89A8-CD7797FAD207}" type="pres">
      <dgm:prSet presAssocID="{46994B44-CF57-43C5-AA91-F2742D4AB553}" presName="gear1srcNode" presStyleLbl="node1" presStyleIdx="0" presStyleCnt="1"/>
      <dgm:spPr/>
      <dgm:t>
        <a:bodyPr/>
        <a:lstStyle/>
        <a:p>
          <a:endParaRPr lang="ru-RU"/>
        </a:p>
      </dgm:t>
    </dgm:pt>
    <dgm:pt modelId="{3DD119EA-227F-4F32-A545-2AC80FC0BB8E}" type="pres">
      <dgm:prSet presAssocID="{46994B44-CF57-43C5-AA91-F2742D4AB553}" presName="gear1dstNode" presStyleLbl="node1" presStyleIdx="0" presStyleCnt="1"/>
      <dgm:spPr/>
      <dgm:t>
        <a:bodyPr/>
        <a:lstStyle/>
        <a:p>
          <a:endParaRPr lang="ru-RU"/>
        </a:p>
      </dgm:t>
    </dgm:pt>
    <dgm:pt modelId="{A08C68A7-DCDE-4E13-998C-AC343409596D}" type="pres">
      <dgm:prSet presAssocID="{EBA61103-08F3-464B-A79B-0020DD997318}" presName="connector1" presStyleLbl="sibTrans2D1" presStyleIdx="0" presStyleCnt="1" custScaleX="5971" custScaleY="10933" custLinFactNeighborX="-60051" custLinFactNeighborY="-66044"/>
      <dgm:spPr/>
      <dgm:t>
        <a:bodyPr/>
        <a:lstStyle/>
        <a:p>
          <a:endParaRPr lang="ru-RU"/>
        </a:p>
      </dgm:t>
    </dgm:pt>
  </dgm:ptLst>
  <dgm:cxnLst>
    <dgm:cxn modelId="{A85DEF0F-933B-4BDB-B44D-F70E3A9847E4}" type="presOf" srcId="{46994B44-CF57-43C5-AA91-F2742D4AB553}" destId="{81C59F5C-21F8-4BA8-8606-07C6B0C4EA2E}" srcOrd="0" destOrd="0" presId="urn:microsoft.com/office/officeart/2005/8/layout/gear1"/>
    <dgm:cxn modelId="{534AF889-79BF-4C4C-BE1D-EB8802D8F795}" type="presOf" srcId="{46994B44-CF57-43C5-AA91-F2742D4AB553}" destId="{10AF12A9-AAE7-4252-89A8-CD7797FAD207}" srcOrd="1" destOrd="0" presId="urn:microsoft.com/office/officeart/2005/8/layout/gear1"/>
    <dgm:cxn modelId="{AAD83195-AF25-4A5C-A8FF-0ECBA332A55C}" srcId="{B98C946A-5701-4952-BC6D-3BFC0AC46A82}" destId="{46994B44-CF57-43C5-AA91-F2742D4AB553}" srcOrd="0" destOrd="0" parTransId="{9F13EEB0-41C7-4479-9A7E-C6BD1F83B69C}" sibTransId="{EBA61103-08F3-464B-A79B-0020DD997318}"/>
    <dgm:cxn modelId="{4F553987-D1E5-4435-A571-88D3AA4D32AC}" type="presOf" srcId="{B98C946A-5701-4952-BC6D-3BFC0AC46A82}" destId="{38536C42-9922-4DE8-A6DC-27964457865C}" srcOrd="0" destOrd="0" presId="urn:microsoft.com/office/officeart/2005/8/layout/gear1"/>
    <dgm:cxn modelId="{F03094E6-07F4-4705-8B7E-E05D3E157FC4}" type="presOf" srcId="{46994B44-CF57-43C5-AA91-F2742D4AB553}" destId="{3DD119EA-227F-4F32-A545-2AC80FC0BB8E}" srcOrd="2" destOrd="0" presId="urn:microsoft.com/office/officeart/2005/8/layout/gear1"/>
    <dgm:cxn modelId="{F1669769-7A09-4A36-9D83-1AD1152E2B75}" type="presOf" srcId="{EBA61103-08F3-464B-A79B-0020DD997318}" destId="{A08C68A7-DCDE-4E13-998C-AC343409596D}" srcOrd="0" destOrd="0" presId="urn:microsoft.com/office/officeart/2005/8/layout/gear1"/>
    <dgm:cxn modelId="{B7C02A3C-A3F7-405A-BD8B-021765AC081B}" type="presParOf" srcId="{38536C42-9922-4DE8-A6DC-27964457865C}" destId="{81C59F5C-21F8-4BA8-8606-07C6B0C4EA2E}" srcOrd="0" destOrd="0" presId="urn:microsoft.com/office/officeart/2005/8/layout/gear1"/>
    <dgm:cxn modelId="{9091A6C5-87AC-4317-9BB2-02C518BBCAD1}" type="presParOf" srcId="{38536C42-9922-4DE8-A6DC-27964457865C}" destId="{10AF12A9-AAE7-4252-89A8-CD7797FAD207}" srcOrd="1" destOrd="0" presId="urn:microsoft.com/office/officeart/2005/8/layout/gear1"/>
    <dgm:cxn modelId="{C423B83B-AB86-4C50-8E13-3077404D7BDE}" type="presParOf" srcId="{38536C42-9922-4DE8-A6DC-27964457865C}" destId="{3DD119EA-227F-4F32-A545-2AC80FC0BB8E}" srcOrd="2" destOrd="0" presId="urn:microsoft.com/office/officeart/2005/8/layout/gear1"/>
    <dgm:cxn modelId="{DA66167A-4897-47E7-B9FC-C16C7297B567}" type="presParOf" srcId="{38536C42-9922-4DE8-A6DC-27964457865C}" destId="{A08C68A7-DCDE-4E13-998C-AC343409596D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5C247C-F4AB-435B-929E-B23BC8F0E42F}" type="doc">
      <dgm:prSet loTypeId="urn:microsoft.com/office/officeart/2005/8/layout/gear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80E94A6-0081-4268-84C9-0B33FEAD9E19}">
      <dgm:prSet phldrT="[Текст]" custT="1"/>
      <dgm:spPr/>
      <dgm:t>
        <a:bodyPr/>
        <a:lstStyle/>
        <a:p>
          <a:endParaRPr lang="ru-RU" sz="1400" i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5906ABA-E4C5-4D6E-A645-226CEEA280C5}" type="parTrans" cxnId="{EF9E7842-BD20-4E02-B55D-983210BAD86A}">
      <dgm:prSet/>
      <dgm:spPr/>
      <dgm:t>
        <a:bodyPr/>
        <a:lstStyle/>
        <a:p>
          <a:endParaRPr lang="ru-RU" sz="20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D8866B6-7EB3-4071-9DE6-8B8163CB3173}" type="sibTrans" cxnId="{EF9E7842-BD20-4E02-B55D-983210BAD86A}">
      <dgm:prSet/>
      <dgm:spPr>
        <a:solidFill>
          <a:schemeClr val="bg1"/>
        </a:solidFill>
      </dgm:spPr>
      <dgm:t>
        <a:bodyPr/>
        <a:lstStyle/>
        <a:p>
          <a:endParaRPr lang="ru-RU" sz="20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7C862F8-8696-4567-9707-EE86157BE2A2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 sz="1300" i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230BACF-A098-4B79-BEA7-2E2EC74974B7}" type="parTrans" cxnId="{6FE9312B-9126-4FB8-A25F-9D1AA1AC00D3}">
      <dgm:prSet/>
      <dgm:spPr/>
      <dgm:t>
        <a:bodyPr/>
        <a:lstStyle/>
        <a:p>
          <a:endParaRPr lang="ru-RU" sz="20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3BB1E16-02C1-4AAC-8717-1AA7605B7752}" type="sibTrans" cxnId="{6FE9312B-9126-4FB8-A25F-9D1AA1AC00D3}">
      <dgm:prSet/>
      <dgm:spPr>
        <a:solidFill>
          <a:schemeClr val="bg1"/>
        </a:solidFill>
      </dgm:spPr>
      <dgm:t>
        <a:bodyPr/>
        <a:lstStyle/>
        <a:p>
          <a:endParaRPr lang="ru-RU" sz="20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4EC5EC2-C271-4B60-AD81-4CDBD08D8375}">
      <dgm:prSet phldrT="[Текст]" custT="1"/>
      <dgm:spPr/>
      <dgm:t>
        <a:bodyPr/>
        <a:lstStyle/>
        <a:p>
          <a:endParaRPr lang="ru-RU" sz="1400" i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ECCC10E-E769-44A4-896C-58DAFA978821}" type="parTrans" cxnId="{7D81200E-8C40-48D7-A20A-AA816F9B7E5F}">
      <dgm:prSet/>
      <dgm:spPr/>
      <dgm:t>
        <a:bodyPr/>
        <a:lstStyle/>
        <a:p>
          <a:endParaRPr lang="ru-RU"/>
        </a:p>
      </dgm:t>
    </dgm:pt>
    <dgm:pt modelId="{65957E5A-F889-432B-AF4B-64163CF8579F}" type="sibTrans" cxnId="{7D81200E-8C40-48D7-A20A-AA816F9B7E5F}">
      <dgm:prSet/>
      <dgm:spPr>
        <a:noFill/>
      </dgm:spPr>
      <dgm:t>
        <a:bodyPr/>
        <a:lstStyle/>
        <a:p>
          <a:endParaRPr lang="ru-RU"/>
        </a:p>
      </dgm:t>
    </dgm:pt>
    <dgm:pt modelId="{DBF1C79A-6EB9-42A2-B919-C664CC2ED125}" type="pres">
      <dgm:prSet presAssocID="{175C247C-F4AB-435B-929E-B23BC8F0E42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4222A7-F70E-4C3A-ADE6-83B0C40AE592}" type="pres">
      <dgm:prSet presAssocID="{B80E94A6-0081-4268-84C9-0B33FEAD9E1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9AA83-8734-4948-9EF0-F8F33ADFA6E2}" type="pres">
      <dgm:prSet presAssocID="{B80E94A6-0081-4268-84C9-0B33FEAD9E19}" presName="gear1srcNode" presStyleLbl="node1" presStyleIdx="0" presStyleCnt="3"/>
      <dgm:spPr/>
      <dgm:t>
        <a:bodyPr/>
        <a:lstStyle/>
        <a:p>
          <a:endParaRPr lang="ru-RU"/>
        </a:p>
      </dgm:t>
    </dgm:pt>
    <dgm:pt modelId="{FD3A3C9E-CE90-42C5-9E78-853F747CCB05}" type="pres">
      <dgm:prSet presAssocID="{B80E94A6-0081-4268-84C9-0B33FEAD9E19}" presName="gear1dstNode" presStyleLbl="node1" presStyleIdx="0" presStyleCnt="3"/>
      <dgm:spPr/>
      <dgm:t>
        <a:bodyPr/>
        <a:lstStyle/>
        <a:p>
          <a:endParaRPr lang="ru-RU"/>
        </a:p>
      </dgm:t>
    </dgm:pt>
    <dgm:pt modelId="{73682C4A-20D2-46D1-A282-92C0A5569D85}" type="pres">
      <dgm:prSet presAssocID="{14EC5EC2-C271-4B60-AD81-4CDBD08D8375}" presName="gear2" presStyleLbl="node1" presStyleIdx="1" presStyleCnt="3" custLinFactNeighborX="-3921" custLinFactNeighborY="-23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6161F-3C2E-4161-AF0A-6A31710753CE}" type="pres">
      <dgm:prSet presAssocID="{14EC5EC2-C271-4B60-AD81-4CDBD08D8375}" presName="gear2srcNode" presStyleLbl="node1" presStyleIdx="1" presStyleCnt="3"/>
      <dgm:spPr/>
      <dgm:t>
        <a:bodyPr/>
        <a:lstStyle/>
        <a:p>
          <a:endParaRPr lang="ru-RU"/>
        </a:p>
      </dgm:t>
    </dgm:pt>
    <dgm:pt modelId="{38342417-EB65-42FF-B739-E1574A9936D5}" type="pres">
      <dgm:prSet presAssocID="{14EC5EC2-C271-4B60-AD81-4CDBD08D8375}" presName="gear2dstNode" presStyleLbl="node1" presStyleIdx="1" presStyleCnt="3"/>
      <dgm:spPr/>
      <dgm:t>
        <a:bodyPr/>
        <a:lstStyle/>
        <a:p>
          <a:endParaRPr lang="ru-RU"/>
        </a:p>
      </dgm:t>
    </dgm:pt>
    <dgm:pt modelId="{1C192BAC-15F2-4E09-B62F-1EF494770266}" type="pres">
      <dgm:prSet presAssocID="{37C862F8-8696-4567-9707-EE86157BE2A2}" presName="gear3" presStyleLbl="node1" presStyleIdx="2" presStyleCnt="3"/>
      <dgm:spPr/>
      <dgm:t>
        <a:bodyPr/>
        <a:lstStyle/>
        <a:p>
          <a:endParaRPr lang="ru-RU"/>
        </a:p>
      </dgm:t>
    </dgm:pt>
    <dgm:pt modelId="{F66EB25C-183E-415A-B456-1FCF67AF5C45}" type="pres">
      <dgm:prSet presAssocID="{37C862F8-8696-4567-9707-EE86157BE2A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C941D-30B8-4679-9358-E20DD9C1F25A}" type="pres">
      <dgm:prSet presAssocID="{37C862F8-8696-4567-9707-EE86157BE2A2}" presName="gear3srcNode" presStyleLbl="node1" presStyleIdx="2" presStyleCnt="3"/>
      <dgm:spPr/>
      <dgm:t>
        <a:bodyPr/>
        <a:lstStyle/>
        <a:p>
          <a:endParaRPr lang="ru-RU"/>
        </a:p>
      </dgm:t>
    </dgm:pt>
    <dgm:pt modelId="{4C89BEF6-2ADB-4101-8344-B8CD136C638D}" type="pres">
      <dgm:prSet presAssocID="{37C862F8-8696-4567-9707-EE86157BE2A2}" presName="gear3dstNode" presStyleLbl="node1" presStyleIdx="2" presStyleCnt="3"/>
      <dgm:spPr/>
      <dgm:t>
        <a:bodyPr/>
        <a:lstStyle/>
        <a:p>
          <a:endParaRPr lang="ru-RU"/>
        </a:p>
      </dgm:t>
    </dgm:pt>
    <dgm:pt modelId="{A2E53E37-E4A2-4634-AEE5-33F9B253C587}" type="pres">
      <dgm:prSet presAssocID="{3D8866B6-7EB3-4071-9DE6-8B8163CB3173}" presName="connector1" presStyleLbl="sibTrans2D1" presStyleIdx="0" presStyleCnt="3" custFlipVert="1" custFlipHor="1" custScaleX="21865" custScaleY="10097" custLinFactNeighborX="-78423" custLinFactNeighborY="23616"/>
      <dgm:spPr/>
      <dgm:t>
        <a:bodyPr/>
        <a:lstStyle/>
        <a:p>
          <a:endParaRPr lang="ru-RU"/>
        </a:p>
      </dgm:t>
    </dgm:pt>
    <dgm:pt modelId="{037F29B2-DCA4-452E-8D0B-9D357F6B66C2}" type="pres">
      <dgm:prSet presAssocID="{65957E5A-F889-432B-AF4B-64163CF8579F}" presName="connector2" presStyleLbl="sibTrans2D1" presStyleIdx="1" presStyleCnt="3" custScaleX="3613" custScaleY="6210" custLinFactNeighborX="-42863" custLinFactNeighborY="88312"/>
      <dgm:spPr/>
      <dgm:t>
        <a:bodyPr/>
        <a:lstStyle/>
        <a:p>
          <a:endParaRPr lang="ru-RU"/>
        </a:p>
      </dgm:t>
    </dgm:pt>
    <dgm:pt modelId="{796A7747-1925-40D8-A151-DE0ACA0F3D65}" type="pres">
      <dgm:prSet presAssocID="{53BB1E16-02C1-4AAC-8717-1AA7605B7752}" presName="connector3" presStyleLbl="sibTrans2D1" presStyleIdx="2" presStyleCnt="3" custScaleX="5204" custScaleY="7749" custLinFactY="10915" custLinFactNeighborX="-17064" custLinFactNeighborY="100000"/>
      <dgm:spPr/>
      <dgm:t>
        <a:bodyPr/>
        <a:lstStyle/>
        <a:p>
          <a:endParaRPr lang="ru-RU"/>
        </a:p>
      </dgm:t>
    </dgm:pt>
  </dgm:ptLst>
  <dgm:cxnLst>
    <dgm:cxn modelId="{10F794D4-4FE1-4DD5-9D61-DB2E9F2F2CC6}" type="presOf" srcId="{14EC5EC2-C271-4B60-AD81-4CDBD08D8375}" destId="{7966161F-3C2E-4161-AF0A-6A31710753CE}" srcOrd="1" destOrd="0" presId="urn:microsoft.com/office/officeart/2005/8/layout/gear1"/>
    <dgm:cxn modelId="{A7B5408F-F230-4157-A840-9876B14B730F}" type="presOf" srcId="{37C862F8-8696-4567-9707-EE86157BE2A2}" destId="{1C192BAC-15F2-4E09-B62F-1EF494770266}" srcOrd="0" destOrd="0" presId="urn:microsoft.com/office/officeart/2005/8/layout/gear1"/>
    <dgm:cxn modelId="{29E782E4-1117-482A-B8DA-A1EADC81AA07}" type="presOf" srcId="{3D8866B6-7EB3-4071-9DE6-8B8163CB3173}" destId="{A2E53E37-E4A2-4634-AEE5-33F9B253C587}" srcOrd="0" destOrd="0" presId="urn:microsoft.com/office/officeart/2005/8/layout/gear1"/>
    <dgm:cxn modelId="{06652342-6E4A-4DCD-879F-5EDD39784C4B}" type="presOf" srcId="{175C247C-F4AB-435B-929E-B23BC8F0E42F}" destId="{DBF1C79A-6EB9-42A2-B919-C664CC2ED125}" srcOrd="0" destOrd="0" presId="urn:microsoft.com/office/officeart/2005/8/layout/gear1"/>
    <dgm:cxn modelId="{EF9E7842-BD20-4E02-B55D-983210BAD86A}" srcId="{175C247C-F4AB-435B-929E-B23BC8F0E42F}" destId="{B80E94A6-0081-4268-84C9-0B33FEAD9E19}" srcOrd="0" destOrd="0" parTransId="{D5906ABA-E4C5-4D6E-A645-226CEEA280C5}" sibTransId="{3D8866B6-7EB3-4071-9DE6-8B8163CB3173}"/>
    <dgm:cxn modelId="{43CEB785-031D-4DE9-A64B-9D11DAD94536}" type="presOf" srcId="{B80E94A6-0081-4268-84C9-0B33FEAD9E19}" destId="{5C79AA83-8734-4948-9EF0-F8F33ADFA6E2}" srcOrd="1" destOrd="0" presId="urn:microsoft.com/office/officeart/2005/8/layout/gear1"/>
    <dgm:cxn modelId="{AF0F0B00-1256-4E8C-8446-11A7349896F2}" type="presOf" srcId="{37C862F8-8696-4567-9707-EE86157BE2A2}" destId="{F66EB25C-183E-415A-B456-1FCF67AF5C45}" srcOrd="1" destOrd="0" presId="urn:microsoft.com/office/officeart/2005/8/layout/gear1"/>
    <dgm:cxn modelId="{C1FB7BCA-F785-490C-B227-A8FC717AB933}" type="presOf" srcId="{37C862F8-8696-4567-9707-EE86157BE2A2}" destId="{280C941D-30B8-4679-9358-E20DD9C1F25A}" srcOrd="2" destOrd="0" presId="urn:microsoft.com/office/officeart/2005/8/layout/gear1"/>
    <dgm:cxn modelId="{079AF31F-5979-41F4-B306-BBC32CE9ACA2}" type="presOf" srcId="{53BB1E16-02C1-4AAC-8717-1AA7605B7752}" destId="{796A7747-1925-40D8-A151-DE0ACA0F3D65}" srcOrd="0" destOrd="0" presId="urn:microsoft.com/office/officeart/2005/8/layout/gear1"/>
    <dgm:cxn modelId="{AF2DEA7A-5292-4EA2-A664-164EA632EF26}" type="presOf" srcId="{65957E5A-F889-432B-AF4B-64163CF8579F}" destId="{037F29B2-DCA4-452E-8D0B-9D357F6B66C2}" srcOrd="0" destOrd="0" presId="urn:microsoft.com/office/officeart/2005/8/layout/gear1"/>
    <dgm:cxn modelId="{7D81200E-8C40-48D7-A20A-AA816F9B7E5F}" srcId="{175C247C-F4AB-435B-929E-B23BC8F0E42F}" destId="{14EC5EC2-C271-4B60-AD81-4CDBD08D8375}" srcOrd="1" destOrd="0" parTransId="{FECCC10E-E769-44A4-896C-58DAFA978821}" sibTransId="{65957E5A-F889-432B-AF4B-64163CF8579F}"/>
    <dgm:cxn modelId="{9C5F5624-97E4-4058-83B6-45B848A7EBEE}" type="presOf" srcId="{37C862F8-8696-4567-9707-EE86157BE2A2}" destId="{4C89BEF6-2ADB-4101-8344-B8CD136C638D}" srcOrd="3" destOrd="0" presId="urn:microsoft.com/office/officeart/2005/8/layout/gear1"/>
    <dgm:cxn modelId="{6FE9312B-9126-4FB8-A25F-9D1AA1AC00D3}" srcId="{175C247C-F4AB-435B-929E-B23BC8F0E42F}" destId="{37C862F8-8696-4567-9707-EE86157BE2A2}" srcOrd="2" destOrd="0" parTransId="{3230BACF-A098-4B79-BEA7-2E2EC74974B7}" sibTransId="{53BB1E16-02C1-4AAC-8717-1AA7605B7752}"/>
    <dgm:cxn modelId="{AF1F5DA1-5505-4246-ABC9-86A89A6ED29A}" type="presOf" srcId="{14EC5EC2-C271-4B60-AD81-4CDBD08D8375}" destId="{73682C4A-20D2-46D1-A282-92C0A5569D85}" srcOrd="0" destOrd="0" presId="urn:microsoft.com/office/officeart/2005/8/layout/gear1"/>
    <dgm:cxn modelId="{B0B39EB5-58D6-44E6-9E18-2EE376839E7F}" type="presOf" srcId="{B80E94A6-0081-4268-84C9-0B33FEAD9E19}" destId="{5C4222A7-F70E-4C3A-ADE6-83B0C40AE592}" srcOrd="0" destOrd="0" presId="urn:microsoft.com/office/officeart/2005/8/layout/gear1"/>
    <dgm:cxn modelId="{CA9F6893-7245-4195-A82F-3768BD471D11}" type="presOf" srcId="{14EC5EC2-C271-4B60-AD81-4CDBD08D8375}" destId="{38342417-EB65-42FF-B739-E1574A9936D5}" srcOrd="2" destOrd="0" presId="urn:microsoft.com/office/officeart/2005/8/layout/gear1"/>
    <dgm:cxn modelId="{C18799E8-19CB-4702-BBEB-4BD770D25C07}" type="presOf" srcId="{B80E94A6-0081-4268-84C9-0B33FEAD9E19}" destId="{FD3A3C9E-CE90-42C5-9E78-853F747CCB05}" srcOrd="2" destOrd="0" presId="urn:microsoft.com/office/officeart/2005/8/layout/gear1"/>
    <dgm:cxn modelId="{E07EB93C-2912-4E35-80A6-53EDB2EF790F}" type="presParOf" srcId="{DBF1C79A-6EB9-42A2-B919-C664CC2ED125}" destId="{5C4222A7-F70E-4C3A-ADE6-83B0C40AE592}" srcOrd="0" destOrd="0" presId="urn:microsoft.com/office/officeart/2005/8/layout/gear1"/>
    <dgm:cxn modelId="{B55E3416-029D-414E-BC29-6788C186DA5F}" type="presParOf" srcId="{DBF1C79A-6EB9-42A2-B919-C664CC2ED125}" destId="{5C79AA83-8734-4948-9EF0-F8F33ADFA6E2}" srcOrd="1" destOrd="0" presId="urn:microsoft.com/office/officeart/2005/8/layout/gear1"/>
    <dgm:cxn modelId="{29FADF4E-B21A-4CBA-81BE-6F87747D61B1}" type="presParOf" srcId="{DBF1C79A-6EB9-42A2-B919-C664CC2ED125}" destId="{FD3A3C9E-CE90-42C5-9E78-853F747CCB05}" srcOrd="2" destOrd="0" presId="urn:microsoft.com/office/officeart/2005/8/layout/gear1"/>
    <dgm:cxn modelId="{A5EFD0EA-E255-46DF-B1E6-0D836AB64D48}" type="presParOf" srcId="{DBF1C79A-6EB9-42A2-B919-C664CC2ED125}" destId="{73682C4A-20D2-46D1-A282-92C0A5569D85}" srcOrd="3" destOrd="0" presId="urn:microsoft.com/office/officeart/2005/8/layout/gear1"/>
    <dgm:cxn modelId="{DA3A55A2-83CB-468B-A0AC-9704B2ED34D8}" type="presParOf" srcId="{DBF1C79A-6EB9-42A2-B919-C664CC2ED125}" destId="{7966161F-3C2E-4161-AF0A-6A31710753CE}" srcOrd="4" destOrd="0" presId="urn:microsoft.com/office/officeart/2005/8/layout/gear1"/>
    <dgm:cxn modelId="{9C42E709-A937-49C9-A937-DB474EEE9406}" type="presParOf" srcId="{DBF1C79A-6EB9-42A2-B919-C664CC2ED125}" destId="{38342417-EB65-42FF-B739-E1574A9936D5}" srcOrd="5" destOrd="0" presId="urn:microsoft.com/office/officeart/2005/8/layout/gear1"/>
    <dgm:cxn modelId="{B5644BC1-517C-453E-AF1A-36BBE56EEE37}" type="presParOf" srcId="{DBF1C79A-6EB9-42A2-B919-C664CC2ED125}" destId="{1C192BAC-15F2-4E09-B62F-1EF494770266}" srcOrd="6" destOrd="0" presId="urn:microsoft.com/office/officeart/2005/8/layout/gear1"/>
    <dgm:cxn modelId="{963D4666-B0CE-427E-A145-61C6C494BE2E}" type="presParOf" srcId="{DBF1C79A-6EB9-42A2-B919-C664CC2ED125}" destId="{F66EB25C-183E-415A-B456-1FCF67AF5C45}" srcOrd="7" destOrd="0" presId="urn:microsoft.com/office/officeart/2005/8/layout/gear1"/>
    <dgm:cxn modelId="{F3133767-304B-4C66-98F0-437E912405B5}" type="presParOf" srcId="{DBF1C79A-6EB9-42A2-B919-C664CC2ED125}" destId="{280C941D-30B8-4679-9358-E20DD9C1F25A}" srcOrd="8" destOrd="0" presId="urn:microsoft.com/office/officeart/2005/8/layout/gear1"/>
    <dgm:cxn modelId="{C3AD7B6E-3ECD-401F-AF12-344E9C029DA4}" type="presParOf" srcId="{DBF1C79A-6EB9-42A2-B919-C664CC2ED125}" destId="{4C89BEF6-2ADB-4101-8344-B8CD136C638D}" srcOrd="9" destOrd="0" presId="urn:microsoft.com/office/officeart/2005/8/layout/gear1"/>
    <dgm:cxn modelId="{74D95F93-26B0-45AF-821E-7E54CF58E95B}" type="presParOf" srcId="{DBF1C79A-6EB9-42A2-B919-C664CC2ED125}" destId="{A2E53E37-E4A2-4634-AEE5-33F9B253C587}" srcOrd="10" destOrd="0" presId="urn:microsoft.com/office/officeart/2005/8/layout/gear1"/>
    <dgm:cxn modelId="{6A4AFA36-4DCB-41D9-B328-FE2E9A15DBA3}" type="presParOf" srcId="{DBF1C79A-6EB9-42A2-B919-C664CC2ED125}" destId="{037F29B2-DCA4-452E-8D0B-9D357F6B66C2}" srcOrd="11" destOrd="0" presId="urn:microsoft.com/office/officeart/2005/8/layout/gear1"/>
    <dgm:cxn modelId="{6E8D0FCE-2E5F-4B93-834B-CB3ADAC22EE5}" type="presParOf" srcId="{DBF1C79A-6EB9-42A2-B919-C664CC2ED125}" destId="{796A7747-1925-40D8-A151-DE0ACA0F3D6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5C247C-F4AB-435B-929E-B23BC8F0E42F}" type="doc">
      <dgm:prSet loTypeId="urn:microsoft.com/office/officeart/2005/8/layout/gear1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363DB7E4-49C0-42D5-B86A-14A88B7D9540}">
      <dgm:prSet phldrT="[Текст]" custT="1"/>
      <dgm:spPr>
        <a:noFill/>
        <a:ln>
          <a:noFill/>
        </a:ln>
      </dgm:spPr>
      <dgm:t>
        <a:bodyPr/>
        <a:lstStyle/>
        <a:p>
          <a:endParaRPr lang="ru-RU" sz="1300" i="0" dirty="0"/>
        </a:p>
      </dgm:t>
    </dgm:pt>
    <dgm:pt modelId="{F4A34329-4CF3-45A7-BCED-F6811C19767A}" type="parTrans" cxnId="{39A51DE3-EC4B-4E0A-A6B9-6ACCFE16445D}">
      <dgm:prSet/>
      <dgm:spPr/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537E763-BB1E-418B-B6FC-EBB31EB7F151}" type="sibTrans" cxnId="{39A51DE3-EC4B-4E0A-A6B9-6ACCFE16445D}">
      <dgm:prSet/>
      <dgm:spPr>
        <a:solidFill>
          <a:schemeClr val="bg1"/>
        </a:solidFill>
      </dgm:spPr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A558835-2269-47E0-8D21-AD75C6B90B81}">
      <dgm:prSet phldrT="[Текст]" custT="1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endParaRPr lang="ru-RU" sz="1300" i="0" dirty="0"/>
        </a:p>
      </dgm:t>
    </dgm:pt>
    <dgm:pt modelId="{CFA6E912-9277-4986-BEFB-BD84EEC65ED4}" type="parTrans" cxnId="{2189E6DE-9559-4BD7-9DEB-F4B765FEAA30}">
      <dgm:prSet/>
      <dgm:spPr/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8B8D0F6-5F35-4FE8-8FC3-5CA8AB7A9769}" type="sibTrans" cxnId="{2189E6DE-9559-4BD7-9DEB-F4B765FEAA30}">
      <dgm:prSet/>
      <dgm:spPr>
        <a:solidFill>
          <a:schemeClr val="bg1">
            <a:alpha val="0"/>
          </a:schemeClr>
        </a:solidFill>
      </dgm:spPr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8914015-888A-4896-BF3A-B4525AFFCE6B}">
      <dgm:prSet phldrT="[Текст]" custT="1"/>
      <dgm:spPr>
        <a:noFill/>
        <a:ln>
          <a:noFill/>
        </a:ln>
      </dgm:spPr>
      <dgm:t>
        <a:bodyPr/>
        <a:lstStyle/>
        <a:p>
          <a:endParaRPr lang="ru-RU" sz="1300" i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8B1EA5A-3B27-4CFD-9F63-AAA86E287DC9}" type="parTrans" cxnId="{677E2D5F-A1EC-45FB-8EC5-6C2F2055AF38}">
      <dgm:prSet/>
      <dgm:spPr/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2FF0D99-29CA-4265-8A07-B99CE56EBA41}" type="sibTrans" cxnId="{677E2D5F-A1EC-45FB-8EC5-6C2F2055AF38}">
      <dgm:prSet/>
      <dgm:spPr>
        <a:solidFill>
          <a:schemeClr val="bg1"/>
        </a:solidFill>
      </dgm:spPr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CC1137C-D3CD-4E86-8954-78CA3BF92E5F}">
      <dgm:prSet/>
      <dgm:spPr/>
      <dgm:t>
        <a:bodyPr/>
        <a:lstStyle/>
        <a:p>
          <a:endParaRPr lang="ru-RU"/>
        </a:p>
      </dgm:t>
    </dgm:pt>
    <dgm:pt modelId="{709CD698-C92B-47BA-9648-B6E62FE8BA48}" type="parTrans" cxnId="{360AB413-888C-48C2-A79D-7F91E0CF3643}">
      <dgm:prSet/>
      <dgm:spPr/>
      <dgm:t>
        <a:bodyPr/>
        <a:lstStyle/>
        <a:p>
          <a:endParaRPr lang="ru-RU"/>
        </a:p>
      </dgm:t>
    </dgm:pt>
    <dgm:pt modelId="{5D5B0BC9-D51E-480C-832F-B092AA03514F}" type="sibTrans" cxnId="{360AB413-888C-48C2-A79D-7F91E0CF3643}">
      <dgm:prSet/>
      <dgm:spPr/>
      <dgm:t>
        <a:bodyPr/>
        <a:lstStyle/>
        <a:p>
          <a:endParaRPr lang="ru-RU"/>
        </a:p>
      </dgm:t>
    </dgm:pt>
    <dgm:pt modelId="{DBF1C79A-6EB9-42A2-B919-C664CC2ED125}" type="pres">
      <dgm:prSet presAssocID="{175C247C-F4AB-435B-929E-B23BC8F0E42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EB38FC-C37B-4633-BEAA-E4AFDDD81B07}" type="pres">
      <dgm:prSet presAssocID="{363DB7E4-49C0-42D5-B86A-14A88B7D9540}" presName="gear1" presStyleLbl="node1" presStyleIdx="0" presStyleCnt="3" custScaleX="67953" custScaleY="67953" custLinFactNeighborX="-59848" custLinFactNeighborY="79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38062-567D-420B-9B3F-33129FA4CFD2}" type="pres">
      <dgm:prSet presAssocID="{363DB7E4-49C0-42D5-B86A-14A88B7D9540}" presName="gear1srcNode" presStyleLbl="node1" presStyleIdx="0" presStyleCnt="3"/>
      <dgm:spPr/>
      <dgm:t>
        <a:bodyPr/>
        <a:lstStyle/>
        <a:p>
          <a:endParaRPr lang="ru-RU"/>
        </a:p>
      </dgm:t>
    </dgm:pt>
    <dgm:pt modelId="{DA609AB0-711C-4D65-A034-8F2DBA82C526}" type="pres">
      <dgm:prSet presAssocID="{363DB7E4-49C0-42D5-B86A-14A88B7D9540}" presName="gear1dstNode" presStyleLbl="node1" presStyleIdx="0" presStyleCnt="3"/>
      <dgm:spPr/>
      <dgm:t>
        <a:bodyPr/>
        <a:lstStyle/>
        <a:p>
          <a:endParaRPr lang="ru-RU"/>
        </a:p>
      </dgm:t>
    </dgm:pt>
    <dgm:pt modelId="{8D2F395D-33CF-4E6A-8B9D-362436FEC94B}" type="pres">
      <dgm:prSet presAssocID="{58914015-888A-4896-BF3A-B4525AFFCE6B}" presName="gear2" presStyleLbl="node1" presStyleIdx="1" presStyleCnt="3" custAng="849005" custScaleX="132384" custScaleY="132384" custLinFactNeighborX="-19152" custLinFactNeighborY="-406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B7348-95DD-4126-AB0E-120C3FF3B1EF}" type="pres">
      <dgm:prSet presAssocID="{58914015-888A-4896-BF3A-B4525AFFCE6B}" presName="gear2srcNode" presStyleLbl="node1" presStyleIdx="1" presStyleCnt="3"/>
      <dgm:spPr/>
      <dgm:t>
        <a:bodyPr/>
        <a:lstStyle/>
        <a:p>
          <a:endParaRPr lang="ru-RU"/>
        </a:p>
      </dgm:t>
    </dgm:pt>
    <dgm:pt modelId="{B50DDF1C-A7E4-4387-BDB7-76001BE15857}" type="pres">
      <dgm:prSet presAssocID="{58914015-888A-4896-BF3A-B4525AFFCE6B}" presName="gear2dstNode" presStyleLbl="node1" presStyleIdx="1" presStyleCnt="3"/>
      <dgm:spPr/>
      <dgm:t>
        <a:bodyPr/>
        <a:lstStyle/>
        <a:p>
          <a:endParaRPr lang="ru-RU"/>
        </a:p>
      </dgm:t>
    </dgm:pt>
    <dgm:pt modelId="{C4154AA9-66C8-45E6-B900-E8FB042F9D9D}" type="pres">
      <dgm:prSet presAssocID="{0A558835-2269-47E0-8D21-AD75C6B90B81}" presName="gear3" presStyleLbl="node1" presStyleIdx="2" presStyleCnt="3" custLinFactNeighborX="26336" custLinFactNeighborY="2841"/>
      <dgm:spPr/>
      <dgm:t>
        <a:bodyPr/>
        <a:lstStyle/>
        <a:p>
          <a:endParaRPr lang="ru-RU"/>
        </a:p>
      </dgm:t>
    </dgm:pt>
    <dgm:pt modelId="{BC97A119-0FDE-44A5-8C2E-3D946A622E56}" type="pres">
      <dgm:prSet presAssocID="{0A558835-2269-47E0-8D21-AD75C6B90B8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46231-2BEF-496D-9FFC-07C540B670D3}" type="pres">
      <dgm:prSet presAssocID="{0A558835-2269-47E0-8D21-AD75C6B90B81}" presName="gear3srcNode" presStyleLbl="node1" presStyleIdx="2" presStyleCnt="3"/>
      <dgm:spPr/>
      <dgm:t>
        <a:bodyPr/>
        <a:lstStyle/>
        <a:p>
          <a:endParaRPr lang="ru-RU"/>
        </a:p>
      </dgm:t>
    </dgm:pt>
    <dgm:pt modelId="{FAC325B3-0692-4196-98C4-78446590A0CD}" type="pres">
      <dgm:prSet presAssocID="{0A558835-2269-47E0-8D21-AD75C6B90B81}" presName="gear3dstNode" presStyleLbl="node1" presStyleIdx="2" presStyleCnt="3"/>
      <dgm:spPr/>
      <dgm:t>
        <a:bodyPr/>
        <a:lstStyle/>
        <a:p>
          <a:endParaRPr lang="ru-RU"/>
        </a:p>
      </dgm:t>
    </dgm:pt>
    <dgm:pt modelId="{3DE0A529-F20D-4469-A17F-103AF75D6D23}" type="pres">
      <dgm:prSet presAssocID="{B537E763-BB1E-418B-B6FC-EBB31EB7F151}" presName="connector1" presStyleLbl="sibTrans2D1" presStyleIdx="0" presStyleCnt="3" custScaleX="5762" custScaleY="16638" custLinFactNeighborX="-69511" custLinFactNeighborY="29854"/>
      <dgm:spPr/>
      <dgm:t>
        <a:bodyPr/>
        <a:lstStyle/>
        <a:p>
          <a:endParaRPr lang="ru-RU"/>
        </a:p>
      </dgm:t>
    </dgm:pt>
    <dgm:pt modelId="{978E639D-B9DB-4B39-A57A-1BC6ACC29FD8}" type="pres">
      <dgm:prSet presAssocID="{62FF0D99-29CA-4265-8A07-B99CE56EBA41}" presName="connector2" presStyleLbl="sibTrans2D1" presStyleIdx="1" presStyleCnt="3" custScaleX="12200" custScaleY="9735" custLinFactNeighborX="-13492" custLinFactNeighborY="90765"/>
      <dgm:spPr/>
      <dgm:t>
        <a:bodyPr/>
        <a:lstStyle/>
        <a:p>
          <a:endParaRPr lang="ru-RU"/>
        </a:p>
      </dgm:t>
    </dgm:pt>
    <dgm:pt modelId="{02FB37B9-406F-4C48-8EBF-39432EBBB064}" type="pres">
      <dgm:prSet presAssocID="{68B8D0F6-5F35-4FE8-8FC3-5CA8AB7A9769}" presName="connector3" presStyleLbl="sibTrans2D1" presStyleIdx="2" presStyleCnt="3" custFlipVert="1" custFlipHor="1" custScaleX="4065" custScaleY="19124" custLinFactY="21730" custLinFactNeighborX="-52329" custLinFactNeighborY="100000"/>
      <dgm:spPr/>
      <dgm:t>
        <a:bodyPr/>
        <a:lstStyle/>
        <a:p>
          <a:endParaRPr lang="ru-RU"/>
        </a:p>
      </dgm:t>
    </dgm:pt>
  </dgm:ptLst>
  <dgm:cxnLst>
    <dgm:cxn modelId="{76DEC43E-AD46-4CDC-8D7B-DC26B0C0DE93}" type="presOf" srcId="{175C247C-F4AB-435B-929E-B23BC8F0E42F}" destId="{DBF1C79A-6EB9-42A2-B919-C664CC2ED125}" srcOrd="0" destOrd="0" presId="urn:microsoft.com/office/officeart/2005/8/layout/gear1"/>
    <dgm:cxn modelId="{2189E6DE-9559-4BD7-9DEB-F4B765FEAA30}" srcId="{175C247C-F4AB-435B-929E-B23BC8F0E42F}" destId="{0A558835-2269-47E0-8D21-AD75C6B90B81}" srcOrd="2" destOrd="0" parTransId="{CFA6E912-9277-4986-BEFB-BD84EEC65ED4}" sibTransId="{68B8D0F6-5F35-4FE8-8FC3-5CA8AB7A9769}"/>
    <dgm:cxn modelId="{B5851CCE-F3E0-4C7B-BEFD-576C6FDD72AC}" type="presOf" srcId="{0A558835-2269-47E0-8D21-AD75C6B90B81}" destId="{BC97A119-0FDE-44A5-8C2E-3D946A622E56}" srcOrd="1" destOrd="0" presId="urn:microsoft.com/office/officeart/2005/8/layout/gear1"/>
    <dgm:cxn modelId="{2AB227B9-EB3C-4FA6-9465-1CF1801097B0}" type="presOf" srcId="{B537E763-BB1E-418B-B6FC-EBB31EB7F151}" destId="{3DE0A529-F20D-4469-A17F-103AF75D6D23}" srcOrd="0" destOrd="0" presId="urn:microsoft.com/office/officeart/2005/8/layout/gear1"/>
    <dgm:cxn modelId="{44777212-8568-4CB0-81A6-C8377E2420AE}" type="presOf" srcId="{363DB7E4-49C0-42D5-B86A-14A88B7D9540}" destId="{77EB38FC-C37B-4633-BEAA-E4AFDDD81B07}" srcOrd="0" destOrd="0" presId="urn:microsoft.com/office/officeart/2005/8/layout/gear1"/>
    <dgm:cxn modelId="{FF1A86CF-9532-486D-8CB8-C7F56F708C52}" type="presOf" srcId="{363DB7E4-49C0-42D5-B86A-14A88B7D9540}" destId="{DA609AB0-711C-4D65-A034-8F2DBA82C526}" srcOrd="2" destOrd="0" presId="urn:microsoft.com/office/officeart/2005/8/layout/gear1"/>
    <dgm:cxn modelId="{235EE583-CB65-46F7-89F1-259DACCA9FE6}" type="presOf" srcId="{58914015-888A-4896-BF3A-B4525AFFCE6B}" destId="{DB9B7348-95DD-4126-AB0E-120C3FF3B1EF}" srcOrd="1" destOrd="0" presId="urn:microsoft.com/office/officeart/2005/8/layout/gear1"/>
    <dgm:cxn modelId="{677E2D5F-A1EC-45FB-8EC5-6C2F2055AF38}" srcId="{175C247C-F4AB-435B-929E-B23BC8F0E42F}" destId="{58914015-888A-4896-BF3A-B4525AFFCE6B}" srcOrd="1" destOrd="0" parTransId="{F8B1EA5A-3B27-4CFD-9F63-AAA86E287DC9}" sibTransId="{62FF0D99-29CA-4265-8A07-B99CE56EBA41}"/>
    <dgm:cxn modelId="{39A51DE3-EC4B-4E0A-A6B9-6ACCFE16445D}" srcId="{175C247C-F4AB-435B-929E-B23BC8F0E42F}" destId="{363DB7E4-49C0-42D5-B86A-14A88B7D9540}" srcOrd="0" destOrd="0" parTransId="{F4A34329-4CF3-45A7-BCED-F6811C19767A}" sibTransId="{B537E763-BB1E-418B-B6FC-EBB31EB7F151}"/>
    <dgm:cxn modelId="{11D8D41A-08C8-415A-A889-8E07160D9D7F}" type="presOf" srcId="{0A558835-2269-47E0-8D21-AD75C6B90B81}" destId="{C4154AA9-66C8-45E6-B900-E8FB042F9D9D}" srcOrd="0" destOrd="0" presId="urn:microsoft.com/office/officeart/2005/8/layout/gear1"/>
    <dgm:cxn modelId="{C082512F-4AF6-4177-B574-CCC10F09F12D}" type="presOf" srcId="{62FF0D99-29CA-4265-8A07-B99CE56EBA41}" destId="{978E639D-B9DB-4B39-A57A-1BC6ACC29FD8}" srcOrd="0" destOrd="0" presId="urn:microsoft.com/office/officeart/2005/8/layout/gear1"/>
    <dgm:cxn modelId="{A705F621-385F-4C47-B7D1-912A49C1CB5C}" type="presOf" srcId="{68B8D0F6-5F35-4FE8-8FC3-5CA8AB7A9769}" destId="{02FB37B9-406F-4C48-8EBF-39432EBBB064}" srcOrd="0" destOrd="0" presId="urn:microsoft.com/office/officeart/2005/8/layout/gear1"/>
    <dgm:cxn modelId="{80FD073B-6611-410D-85B4-504753299F0D}" type="presOf" srcId="{58914015-888A-4896-BF3A-B4525AFFCE6B}" destId="{8D2F395D-33CF-4E6A-8B9D-362436FEC94B}" srcOrd="0" destOrd="0" presId="urn:microsoft.com/office/officeart/2005/8/layout/gear1"/>
    <dgm:cxn modelId="{11EC045D-0B33-4EC6-AA44-D8140DF463D8}" type="presOf" srcId="{0A558835-2269-47E0-8D21-AD75C6B90B81}" destId="{FAC325B3-0692-4196-98C4-78446590A0CD}" srcOrd="3" destOrd="0" presId="urn:microsoft.com/office/officeart/2005/8/layout/gear1"/>
    <dgm:cxn modelId="{11A1147C-1CF5-4B8D-8B14-125EA27F7205}" type="presOf" srcId="{363DB7E4-49C0-42D5-B86A-14A88B7D9540}" destId="{83638062-567D-420B-9B3F-33129FA4CFD2}" srcOrd="1" destOrd="0" presId="urn:microsoft.com/office/officeart/2005/8/layout/gear1"/>
    <dgm:cxn modelId="{93E945CA-3BEA-4C17-9FA0-7F33209796D4}" type="presOf" srcId="{58914015-888A-4896-BF3A-B4525AFFCE6B}" destId="{B50DDF1C-A7E4-4387-BDB7-76001BE15857}" srcOrd="2" destOrd="0" presId="urn:microsoft.com/office/officeart/2005/8/layout/gear1"/>
    <dgm:cxn modelId="{EC994B2E-8AAD-4DE4-8892-8910A9561448}" type="presOf" srcId="{0A558835-2269-47E0-8D21-AD75C6B90B81}" destId="{68946231-2BEF-496D-9FFC-07C540B670D3}" srcOrd="2" destOrd="0" presId="urn:microsoft.com/office/officeart/2005/8/layout/gear1"/>
    <dgm:cxn modelId="{360AB413-888C-48C2-A79D-7F91E0CF3643}" srcId="{175C247C-F4AB-435B-929E-B23BC8F0E42F}" destId="{0CC1137C-D3CD-4E86-8954-78CA3BF92E5F}" srcOrd="3" destOrd="0" parTransId="{709CD698-C92B-47BA-9648-B6E62FE8BA48}" sibTransId="{5D5B0BC9-D51E-480C-832F-B092AA03514F}"/>
    <dgm:cxn modelId="{0A9EAD47-4648-44FC-A75B-6B3434614884}" type="presParOf" srcId="{DBF1C79A-6EB9-42A2-B919-C664CC2ED125}" destId="{77EB38FC-C37B-4633-BEAA-E4AFDDD81B07}" srcOrd="0" destOrd="0" presId="urn:microsoft.com/office/officeart/2005/8/layout/gear1"/>
    <dgm:cxn modelId="{7081AC56-9035-4F02-9495-859EE87A416B}" type="presParOf" srcId="{DBF1C79A-6EB9-42A2-B919-C664CC2ED125}" destId="{83638062-567D-420B-9B3F-33129FA4CFD2}" srcOrd="1" destOrd="0" presId="urn:microsoft.com/office/officeart/2005/8/layout/gear1"/>
    <dgm:cxn modelId="{37FB605C-EB53-49F8-99CD-CB748128C3B3}" type="presParOf" srcId="{DBF1C79A-6EB9-42A2-B919-C664CC2ED125}" destId="{DA609AB0-711C-4D65-A034-8F2DBA82C526}" srcOrd="2" destOrd="0" presId="urn:microsoft.com/office/officeart/2005/8/layout/gear1"/>
    <dgm:cxn modelId="{ED13C38D-383A-45F3-8C2D-3BB7E665B563}" type="presParOf" srcId="{DBF1C79A-6EB9-42A2-B919-C664CC2ED125}" destId="{8D2F395D-33CF-4E6A-8B9D-362436FEC94B}" srcOrd="3" destOrd="0" presId="urn:microsoft.com/office/officeart/2005/8/layout/gear1"/>
    <dgm:cxn modelId="{13DC3176-0906-4E04-8A55-1CECA9B5D336}" type="presParOf" srcId="{DBF1C79A-6EB9-42A2-B919-C664CC2ED125}" destId="{DB9B7348-95DD-4126-AB0E-120C3FF3B1EF}" srcOrd="4" destOrd="0" presId="urn:microsoft.com/office/officeart/2005/8/layout/gear1"/>
    <dgm:cxn modelId="{9C49B3D2-F314-414F-A35A-FC6FB5C7D4B7}" type="presParOf" srcId="{DBF1C79A-6EB9-42A2-B919-C664CC2ED125}" destId="{B50DDF1C-A7E4-4387-BDB7-76001BE15857}" srcOrd="5" destOrd="0" presId="urn:microsoft.com/office/officeart/2005/8/layout/gear1"/>
    <dgm:cxn modelId="{E8AC3E6C-38A1-4080-BF0E-66F7AA10DF1F}" type="presParOf" srcId="{DBF1C79A-6EB9-42A2-B919-C664CC2ED125}" destId="{C4154AA9-66C8-45E6-B900-E8FB042F9D9D}" srcOrd="6" destOrd="0" presId="urn:microsoft.com/office/officeart/2005/8/layout/gear1"/>
    <dgm:cxn modelId="{72C0EBFA-BE80-44F9-8790-16FCB060F133}" type="presParOf" srcId="{DBF1C79A-6EB9-42A2-B919-C664CC2ED125}" destId="{BC97A119-0FDE-44A5-8C2E-3D946A622E56}" srcOrd="7" destOrd="0" presId="urn:microsoft.com/office/officeart/2005/8/layout/gear1"/>
    <dgm:cxn modelId="{67041F69-F061-4A64-AAD5-03BAF99EDF9F}" type="presParOf" srcId="{DBF1C79A-6EB9-42A2-B919-C664CC2ED125}" destId="{68946231-2BEF-496D-9FFC-07C540B670D3}" srcOrd="8" destOrd="0" presId="urn:microsoft.com/office/officeart/2005/8/layout/gear1"/>
    <dgm:cxn modelId="{B8929EDB-F8A6-4F12-99CA-98CF9247E3E8}" type="presParOf" srcId="{DBF1C79A-6EB9-42A2-B919-C664CC2ED125}" destId="{FAC325B3-0692-4196-98C4-78446590A0CD}" srcOrd="9" destOrd="0" presId="urn:microsoft.com/office/officeart/2005/8/layout/gear1"/>
    <dgm:cxn modelId="{EFBC0359-688E-454C-9A45-DEACAAE28FC8}" type="presParOf" srcId="{DBF1C79A-6EB9-42A2-B919-C664CC2ED125}" destId="{3DE0A529-F20D-4469-A17F-103AF75D6D23}" srcOrd="10" destOrd="0" presId="urn:microsoft.com/office/officeart/2005/8/layout/gear1"/>
    <dgm:cxn modelId="{EB22F342-0EB6-4ED4-9B81-0CC8C329144F}" type="presParOf" srcId="{DBF1C79A-6EB9-42A2-B919-C664CC2ED125}" destId="{978E639D-B9DB-4B39-A57A-1BC6ACC29FD8}" srcOrd="11" destOrd="0" presId="urn:microsoft.com/office/officeart/2005/8/layout/gear1"/>
    <dgm:cxn modelId="{3B54358B-4CB5-4DE9-B27E-936A679630A1}" type="presParOf" srcId="{DBF1C79A-6EB9-42A2-B919-C664CC2ED125}" destId="{02FB37B9-406F-4C48-8EBF-39432EBBB06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5C247C-F4AB-435B-929E-B23BC8F0E42F}" type="doc">
      <dgm:prSet loTypeId="urn:microsoft.com/office/officeart/2005/8/layout/gear1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B80E94A6-0081-4268-84C9-0B33FEAD9E19}">
      <dgm:prSet phldrT="[Текст]" custT="1"/>
      <dgm:spPr/>
      <dgm:t>
        <a:bodyPr/>
        <a:lstStyle/>
        <a:p>
          <a:endParaRPr lang="ru-RU" sz="1400" i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5906ABA-E4C5-4D6E-A645-226CEEA280C5}" type="parTrans" cxnId="{EF9E7842-BD20-4E02-B55D-983210BAD86A}">
      <dgm:prSet/>
      <dgm:spPr/>
      <dgm:t>
        <a:bodyPr/>
        <a:lstStyle/>
        <a:p>
          <a:endParaRPr lang="ru-RU" sz="20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D8866B6-7EB3-4071-9DE6-8B8163CB3173}" type="sibTrans" cxnId="{EF9E7842-BD20-4E02-B55D-983210BAD86A}">
      <dgm:prSet/>
      <dgm:spPr>
        <a:noFill/>
      </dgm:spPr>
      <dgm:t>
        <a:bodyPr/>
        <a:lstStyle/>
        <a:p>
          <a:endParaRPr lang="ru-RU" sz="20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4EC5EC2-C271-4B60-AD81-4CDBD08D8375}">
      <dgm:prSet phldrT="[Текст]" custT="1"/>
      <dgm:spPr/>
      <dgm:t>
        <a:bodyPr/>
        <a:lstStyle/>
        <a:p>
          <a:endParaRPr lang="ru-RU" sz="1400" i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ECCC10E-E769-44A4-896C-58DAFA978821}" type="parTrans" cxnId="{7D81200E-8C40-48D7-A20A-AA816F9B7E5F}">
      <dgm:prSet/>
      <dgm:spPr/>
      <dgm:t>
        <a:bodyPr/>
        <a:lstStyle/>
        <a:p>
          <a:endParaRPr lang="ru-RU"/>
        </a:p>
      </dgm:t>
    </dgm:pt>
    <dgm:pt modelId="{65957E5A-F889-432B-AF4B-64163CF8579F}" type="sibTrans" cxnId="{7D81200E-8C40-48D7-A20A-AA816F9B7E5F}">
      <dgm:prSet/>
      <dgm:spPr/>
      <dgm:t>
        <a:bodyPr/>
        <a:lstStyle/>
        <a:p>
          <a:endParaRPr lang="ru-RU"/>
        </a:p>
      </dgm:t>
    </dgm:pt>
    <dgm:pt modelId="{37C862F8-8696-4567-9707-EE86157BE2A2}">
      <dgm:prSet phldrT="[Текст]" custT="1"/>
      <dgm:spPr/>
      <dgm:t>
        <a:bodyPr/>
        <a:lstStyle/>
        <a:p>
          <a:endParaRPr lang="ru-RU" sz="1300" i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3BB1E16-02C1-4AAC-8717-1AA7605B7752}" type="sibTrans" cxnId="{6FE9312B-9126-4FB8-A25F-9D1AA1AC00D3}">
      <dgm:prSet/>
      <dgm:spPr/>
      <dgm:t>
        <a:bodyPr/>
        <a:lstStyle/>
        <a:p>
          <a:endParaRPr lang="ru-RU" sz="20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230BACF-A098-4B79-BEA7-2E2EC74974B7}" type="parTrans" cxnId="{6FE9312B-9126-4FB8-A25F-9D1AA1AC00D3}">
      <dgm:prSet/>
      <dgm:spPr/>
      <dgm:t>
        <a:bodyPr/>
        <a:lstStyle/>
        <a:p>
          <a:endParaRPr lang="ru-RU" sz="20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BF1C79A-6EB9-42A2-B919-C664CC2ED125}" type="pres">
      <dgm:prSet presAssocID="{175C247C-F4AB-435B-929E-B23BC8F0E42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4222A7-F70E-4C3A-ADE6-83B0C40AE592}" type="pres">
      <dgm:prSet presAssocID="{B80E94A6-0081-4268-84C9-0B33FEAD9E19}" presName="gear1" presStyleLbl="node1" presStyleIdx="0" presStyleCnt="3" custScaleX="85212" custScaleY="85212" custLinFactNeighborX="15130" custLinFactNeighborY="-864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9AA83-8734-4948-9EF0-F8F33ADFA6E2}" type="pres">
      <dgm:prSet presAssocID="{B80E94A6-0081-4268-84C9-0B33FEAD9E19}" presName="gear1srcNode" presStyleLbl="node1" presStyleIdx="0" presStyleCnt="3"/>
      <dgm:spPr/>
      <dgm:t>
        <a:bodyPr/>
        <a:lstStyle/>
        <a:p>
          <a:endParaRPr lang="ru-RU"/>
        </a:p>
      </dgm:t>
    </dgm:pt>
    <dgm:pt modelId="{FD3A3C9E-CE90-42C5-9E78-853F747CCB05}" type="pres">
      <dgm:prSet presAssocID="{B80E94A6-0081-4268-84C9-0B33FEAD9E19}" presName="gear1dstNode" presStyleLbl="node1" presStyleIdx="0" presStyleCnt="3"/>
      <dgm:spPr/>
      <dgm:t>
        <a:bodyPr/>
        <a:lstStyle/>
        <a:p>
          <a:endParaRPr lang="ru-RU"/>
        </a:p>
      </dgm:t>
    </dgm:pt>
    <dgm:pt modelId="{73682C4A-20D2-46D1-A282-92C0A5569D85}" type="pres">
      <dgm:prSet presAssocID="{14EC5EC2-C271-4B60-AD81-4CDBD08D8375}" presName="gear2" presStyleLbl="node1" presStyleIdx="1" presStyleCnt="3" custScaleX="103425" custScaleY="102734" custLinFactNeighborX="-74024" custLinFactNeighborY="423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6161F-3C2E-4161-AF0A-6A31710753CE}" type="pres">
      <dgm:prSet presAssocID="{14EC5EC2-C271-4B60-AD81-4CDBD08D8375}" presName="gear2srcNode" presStyleLbl="node1" presStyleIdx="1" presStyleCnt="3"/>
      <dgm:spPr/>
      <dgm:t>
        <a:bodyPr/>
        <a:lstStyle/>
        <a:p>
          <a:endParaRPr lang="ru-RU"/>
        </a:p>
      </dgm:t>
    </dgm:pt>
    <dgm:pt modelId="{38342417-EB65-42FF-B739-E1574A9936D5}" type="pres">
      <dgm:prSet presAssocID="{14EC5EC2-C271-4B60-AD81-4CDBD08D8375}" presName="gear2dstNode" presStyleLbl="node1" presStyleIdx="1" presStyleCnt="3"/>
      <dgm:spPr/>
      <dgm:t>
        <a:bodyPr/>
        <a:lstStyle/>
        <a:p>
          <a:endParaRPr lang="ru-RU"/>
        </a:p>
      </dgm:t>
    </dgm:pt>
    <dgm:pt modelId="{1C192BAC-15F2-4E09-B62F-1EF494770266}" type="pres">
      <dgm:prSet presAssocID="{37C862F8-8696-4567-9707-EE86157BE2A2}" presName="gear3" presStyleLbl="node1" presStyleIdx="2" presStyleCnt="3" custScaleX="90471" custScaleY="90471" custLinFactNeighborX="-27581" custLinFactNeighborY="8816"/>
      <dgm:spPr/>
      <dgm:t>
        <a:bodyPr/>
        <a:lstStyle/>
        <a:p>
          <a:endParaRPr lang="ru-RU"/>
        </a:p>
      </dgm:t>
    </dgm:pt>
    <dgm:pt modelId="{F66EB25C-183E-415A-B456-1FCF67AF5C45}" type="pres">
      <dgm:prSet presAssocID="{37C862F8-8696-4567-9707-EE86157BE2A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C941D-30B8-4679-9358-E20DD9C1F25A}" type="pres">
      <dgm:prSet presAssocID="{37C862F8-8696-4567-9707-EE86157BE2A2}" presName="gear3srcNode" presStyleLbl="node1" presStyleIdx="2" presStyleCnt="3"/>
      <dgm:spPr/>
      <dgm:t>
        <a:bodyPr/>
        <a:lstStyle/>
        <a:p>
          <a:endParaRPr lang="ru-RU"/>
        </a:p>
      </dgm:t>
    </dgm:pt>
    <dgm:pt modelId="{4C89BEF6-2ADB-4101-8344-B8CD136C638D}" type="pres">
      <dgm:prSet presAssocID="{37C862F8-8696-4567-9707-EE86157BE2A2}" presName="gear3dstNode" presStyleLbl="node1" presStyleIdx="2" presStyleCnt="3"/>
      <dgm:spPr/>
      <dgm:t>
        <a:bodyPr/>
        <a:lstStyle/>
        <a:p>
          <a:endParaRPr lang="ru-RU"/>
        </a:p>
      </dgm:t>
    </dgm:pt>
    <dgm:pt modelId="{A2E53E37-E4A2-4634-AEE5-33F9B253C587}" type="pres">
      <dgm:prSet presAssocID="{3D8866B6-7EB3-4071-9DE6-8B8163CB3173}" presName="connector1" presStyleLbl="sibTrans2D1" presStyleIdx="0" presStyleCnt="3" custFlipVert="1" custFlipHor="1" custScaleX="21865" custScaleY="10097" custLinFactNeighborX="-78423" custLinFactNeighborY="23616"/>
      <dgm:spPr/>
      <dgm:t>
        <a:bodyPr/>
        <a:lstStyle/>
        <a:p>
          <a:endParaRPr lang="ru-RU"/>
        </a:p>
      </dgm:t>
    </dgm:pt>
    <dgm:pt modelId="{037F29B2-DCA4-452E-8D0B-9D357F6B66C2}" type="pres">
      <dgm:prSet presAssocID="{65957E5A-F889-432B-AF4B-64163CF8579F}" presName="connector2" presStyleLbl="sibTrans2D1" presStyleIdx="1" presStyleCnt="3" custScaleX="3613" custScaleY="6210" custLinFactNeighborX="-42863" custLinFactNeighborY="88312"/>
      <dgm:spPr/>
      <dgm:t>
        <a:bodyPr/>
        <a:lstStyle/>
        <a:p>
          <a:endParaRPr lang="ru-RU"/>
        </a:p>
      </dgm:t>
    </dgm:pt>
    <dgm:pt modelId="{796A7747-1925-40D8-A151-DE0ACA0F3D65}" type="pres">
      <dgm:prSet presAssocID="{53BB1E16-02C1-4AAC-8717-1AA7605B7752}" presName="connector3" presStyleLbl="sibTrans2D1" presStyleIdx="2" presStyleCnt="3" custScaleX="5204" custScaleY="7749" custLinFactY="10915" custLinFactNeighborX="-17064" custLinFactNeighborY="100000"/>
      <dgm:spPr/>
      <dgm:t>
        <a:bodyPr/>
        <a:lstStyle/>
        <a:p>
          <a:endParaRPr lang="ru-RU"/>
        </a:p>
      </dgm:t>
    </dgm:pt>
  </dgm:ptLst>
  <dgm:cxnLst>
    <dgm:cxn modelId="{508A8C77-6BBF-48B0-AA09-758936F306EA}" type="presOf" srcId="{14EC5EC2-C271-4B60-AD81-4CDBD08D8375}" destId="{7966161F-3C2E-4161-AF0A-6A31710753CE}" srcOrd="1" destOrd="0" presId="urn:microsoft.com/office/officeart/2005/8/layout/gear1"/>
    <dgm:cxn modelId="{71903541-D22C-4358-8285-0A497ECDBC34}" type="presOf" srcId="{37C862F8-8696-4567-9707-EE86157BE2A2}" destId="{280C941D-30B8-4679-9358-E20DD9C1F25A}" srcOrd="2" destOrd="0" presId="urn:microsoft.com/office/officeart/2005/8/layout/gear1"/>
    <dgm:cxn modelId="{24BBA0BE-C8D8-4CDA-BE2A-AA0D774B9897}" type="presOf" srcId="{175C247C-F4AB-435B-929E-B23BC8F0E42F}" destId="{DBF1C79A-6EB9-42A2-B919-C664CC2ED125}" srcOrd="0" destOrd="0" presId="urn:microsoft.com/office/officeart/2005/8/layout/gear1"/>
    <dgm:cxn modelId="{FBB06FE7-E720-48DA-8DB9-086984A5A57A}" type="presOf" srcId="{53BB1E16-02C1-4AAC-8717-1AA7605B7752}" destId="{796A7747-1925-40D8-A151-DE0ACA0F3D65}" srcOrd="0" destOrd="0" presId="urn:microsoft.com/office/officeart/2005/8/layout/gear1"/>
    <dgm:cxn modelId="{EE6FC7D4-DC25-4C63-AF73-C133DF0F27A2}" type="presOf" srcId="{B80E94A6-0081-4268-84C9-0B33FEAD9E19}" destId="{5C4222A7-F70E-4C3A-ADE6-83B0C40AE592}" srcOrd="0" destOrd="0" presId="urn:microsoft.com/office/officeart/2005/8/layout/gear1"/>
    <dgm:cxn modelId="{C01CE0B9-D73F-4FEB-BA08-FF77600C0D94}" type="presOf" srcId="{B80E94A6-0081-4268-84C9-0B33FEAD9E19}" destId="{5C79AA83-8734-4948-9EF0-F8F33ADFA6E2}" srcOrd="1" destOrd="0" presId="urn:microsoft.com/office/officeart/2005/8/layout/gear1"/>
    <dgm:cxn modelId="{E3F0A6DD-042D-4EEA-99C9-EFD60ED3F7A9}" type="presOf" srcId="{65957E5A-F889-432B-AF4B-64163CF8579F}" destId="{037F29B2-DCA4-452E-8D0B-9D357F6B66C2}" srcOrd="0" destOrd="0" presId="urn:microsoft.com/office/officeart/2005/8/layout/gear1"/>
    <dgm:cxn modelId="{9AFA2E85-4EE2-4818-BD34-D474FB847E79}" type="presOf" srcId="{37C862F8-8696-4567-9707-EE86157BE2A2}" destId="{F66EB25C-183E-415A-B456-1FCF67AF5C45}" srcOrd="1" destOrd="0" presId="urn:microsoft.com/office/officeart/2005/8/layout/gear1"/>
    <dgm:cxn modelId="{7D81200E-8C40-48D7-A20A-AA816F9B7E5F}" srcId="{175C247C-F4AB-435B-929E-B23BC8F0E42F}" destId="{14EC5EC2-C271-4B60-AD81-4CDBD08D8375}" srcOrd="1" destOrd="0" parTransId="{FECCC10E-E769-44A4-896C-58DAFA978821}" sibTransId="{65957E5A-F889-432B-AF4B-64163CF8579F}"/>
    <dgm:cxn modelId="{D2CA7369-EC4B-4AE4-9A85-D264F20BCA32}" type="presOf" srcId="{3D8866B6-7EB3-4071-9DE6-8B8163CB3173}" destId="{A2E53E37-E4A2-4634-AEE5-33F9B253C587}" srcOrd="0" destOrd="0" presId="urn:microsoft.com/office/officeart/2005/8/layout/gear1"/>
    <dgm:cxn modelId="{0001BA28-B682-4805-B1F9-1867E605D540}" type="presOf" srcId="{14EC5EC2-C271-4B60-AD81-4CDBD08D8375}" destId="{38342417-EB65-42FF-B739-E1574A9936D5}" srcOrd="2" destOrd="0" presId="urn:microsoft.com/office/officeart/2005/8/layout/gear1"/>
    <dgm:cxn modelId="{C8AC9EBF-98FA-4F18-A308-B65B87BBCCFC}" type="presOf" srcId="{37C862F8-8696-4567-9707-EE86157BE2A2}" destId="{1C192BAC-15F2-4E09-B62F-1EF494770266}" srcOrd="0" destOrd="0" presId="urn:microsoft.com/office/officeart/2005/8/layout/gear1"/>
    <dgm:cxn modelId="{3A144C60-F1EC-4013-AD4B-3A468BBF4B04}" type="presOf" srcId="{B80E94A6-0081-4268-84C9-0B33FEAD9E19}" destId="{FD3A3C9E-CE90-42C5-9E78-853F747CCB05}" srcOrd="2" destOrd="0" presId="urn:microsoft.com/office/officeart/2005/8/layout/gear1"/>
    <dgm:cxn modelId="{6D233022-31BA-4EB9-B00D-643D69C51C21}" type="presOf" srcId="{37C862F8-8696-4567-9707-EE86157BE2A2}" destId="{4C89BEF6-2ADB-4101-8344-B8CD136C638D}" srcOrd="3" destOrd="0" presId="urn:microsoft.com/office/officeart/2005/8/layout/gear1"/>
    <dgm:cxn modelId="{6FE9312B-9126-4FB8-A25F-9D1AA1AC00D3}" srcId="{175C247C-F4AB-435B-929E-B23BC8F0E42F}" destId="{37C862F8-8696-4567-9707-EE86157BE2A2}" srcOrd="2" destOrd="0" parTransId="{3230BACF-A098-4B79-BEA7-2E2EC74974B7}" sibTransId="{53BB1E16-02C1-4AAC-8717-1AA7605B7752}"/>
    <dgm:cxn modelId="{2CF666B4-1A06-47CD-AEC5-D920DC0A4094}" type="presOf" srcId="{14EC5EC2-C271-4B60-AD81-4CDBD08D8375}" destId="{73682C4A-20D2-46D1-A282-92C0A5569D85}" srcOrd="0" destOrd="0" presId="urn:microsoft.com/office/officeart/2005/8/layout/gear1"/>
    <dgm:cxn modelId="{EF9E7842-BD20-4E02-B55D-983210BAD86A}" srcId="{175C247C-F4AB-435B-929E-B23BC8F0E42F}" destId="{B80E94A6-0081-4268-84C9-0B33FEAD9E19}" srcOrd="0" destOrd="0" parTransId="{D5906ABA-E4C5-4D6E-A645-226CEEA280C5}" sibTransId="{3D8866B6-7EB3-4071-9DE6-8B8163CB3173}"/>
    <dgm:cxn modelId="{91B24600-0A23-4BA9-8621-15C3348BABB5}" type="presParOf" srcId="{DBF1C79A-6EB9-42A2-B919-C664CC2ED125}" destId="{5C4222A7-F70E-4C3A-ADE6-83B0C40AE592}" srcOrd="0" destOrd="0" presId="urn:microsoft.com/office/officeart/2005/8/layout/gear1"/>
    <dgm:cxn modelId="{D1821CB4-1401-4198-8D34-AC9CE67C1FD7}" type="presParOf" srcId="{DBF1C79A-6EB9-42A2-B919-C664CC2ED125}" destId="{5C79AA83-8734-4948-9EF0-F8F33ADFA6E2}" srcOrd="1" destOrd="0" presId="urn:microsoft.com/office/officeart/2005/8/layout/gear1"/>
    <dgm:cxn modelId="{F60C1511-C687-4B85-88A6-2F8249A63ECC}" type="presParOf" srcId="{DBF1C79A-6EB9-42A2-B919-C664CC2ED125}" destId="{FD3A3C9E-CE90-42C5-9E78-853F747CCB05}" srcOrd="2" destOrd="0" presId="urn:microsoft.com/office/officeart/2005/8/layout/gear1"/>
    <dgm:cxn modelId="{5945FD8A-A2BF-481A-8C7D-A99087983FD4}" type="presParOf" srcId="{DBF1C79A-6EB9-42A2-B919-C664CC2ED125}" destId="{73682C4A-20D2-46D1-A282-92C0A5569D85}" srcOrd="3" destOrd="0" presId="urn:microsoft.com/office/officeart/2005/8/layout/gear1"/>
    <dgm:cxn modelId="{9B73C92C-9DCA-4F86-B253-9A0A225CE8EB}" type="presParOf" srcId="{DBF1C79A-6EB9-42A2-B919-C664CC2ED125}" destId="{7966161F-3C2E-4161-AF0A-6A31710753CE}" srcOrd="4" destOrd="0" presId="urn:microsoft.com/office/officeart/2005/8/layout/gear1"/>
    <dgm:cxn modelId="{6879D99A-8DAA-429D-9691-5316DFDADA7E}" type="presParOf" srcId="{DBF1C79A-6EB9-42A2-B919-C664CC2ED125}" destId="{38342417-EB65-42FF-B739-E1574A9936D5}" srcOrd="5" destOrd="0" presId="urn:microsoft.com/office/officeart/2005/8/layout/gear1"/>
    <dgm:cxn modelId="{3870635B-C5EE-487F-A803-44FEEF8021C2}" type="presParOf" srcId="{DBF1C79A-6EB9-42A2-B919-C664CC2ED125}" destId="{1C192BAC-15F2-4E09-B62F-1EF494770266}" srcOrd="6" destOrd="0" presId="urn:microsoft.com/office/officeart/2005/8/layout/gear1"/>
    <dgm:cxn modelId="{17FC847A-0C6E-49B2-A3A4-F81DA86E00C7}" type="presParOf" srcId="{DBF1C79A-6EB9-42A2-B919-C664CC2ED125}" destId="{F66EB25C-183E-415A-B456-1FCF67AF5C45}" srcOrd="7" destOrd="0" presId="urn:microsoft.com/office/officeart/2005/8/layout/gear1"/>
    <dgm:cxn modelId="{98BA775E-8552-4C29-B272-D2A3A0B6B94E}" type="presParOf" srcId="{DBF1C79A-6EB9-42A2-B919-C664CC2ED125}" destId="{280C941D-30B8-4679-9358-E20DD9C1F25A}" srcOrd="8" destOrd="0" presId="urn:microsoft.com/office/officeart/2005/8/layout/gear1"/>
    <dgm:cxn modelId="{68FEA56D-5727-46DC-8316-D26BC8DC93D5}" type="presParOf" srcId="{DBF1C79A-6EB9-42A2-B919-C664CC2ED125}" destId="{4C89BEF6-2ADB-4101-8344-B8CD136C638D}" srcOrd="9" destOrd="0" presId="urn:microsoft.com/office/officeart/2005/8/layout/gear1"/>
    <dgm:cxn modelId="{B534EC1B-DECD-437D-AF5F-5FC504A77A01}" type="presParOf" srcId="{DBF1C79A-6EB9-42A2-B919-C664CC2ED125}" destId="{A2E53E37-E4A2-4634-AEE5-33F9B253C587}" srcOrd="10" destOrd="0" presId="urn:microsoft.com/office/officeart/2005/8/layout/gear1"/>
    <dgm:cxn modelId="{CE3A5755-CD17-4F83-9B88-254E48396C80}" type="presParOf" srcId="{DBF1C79A-6EB9-42A2-B919-C664CC2ED125}" destId="{037F29B2-DCA4-452E-8D0B-9D357F6B66C2}" srcOrd="11" destOrd="0" presId="urn:microsoft.com/office/officeart/2005/8/layout/gear1"/>
    <dgm:cxn modelId="{E5B13F01-DFA0-4790-A2E2-8C20E6FC399F}" type="presParOf" srcId="{DBF1C79A-6EB9-42A2-B919-C664CC2ED125}" destId="{796A7747-1925-40D8-A151-DE0ACA0F3D6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5C247C-F4AB-435B-929E-B23BC8F0E42F}" type="doc">
      <dgm:prSet loTypeId="urn:microsoft.com/office/officeart/2005/8/layout/gear1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363DB7E4-49C0-42D5-B86A-14A88B7D9540}">
      <dgm:prSet phldrT="[Текст]" custT="1"/>
      <dgm:spPr/>
      <dgm:t>
        <a:bodyPr/>
        <a:lstStyle/>
        <a:p>
          <a:endParaRPr lang="ru-RU" sz="1300" i="0" dirty="0"/>
        </a:p>
      </dgm:t>
    </dgm:pt>
    <dgm:pt modelId="{F4A34329-4CF3-45A7-BCED-F6811C19767A}" type="parTrans" cxnId="{39A51DE3-EC4B-4E0A-A6B9-6ACCFE16445D}">
      <dgm:prSet/>
      <dgm:spPr/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537E763-BB1E-418B-B6FC-EBB31EB7F151}" type="sibTrans" cxnId="{39A51DE3-EC4B-4E0A-A6B9-6ACCFE16445D}">
      <dgm:prSet/>
      <dgm:spPr>
        <a:solidFill>
          <a:schemeClr val="bg1">
            <a:alpha val="0"/>
          </a:schemeClr>
        </a:solidFill>
      </dgm:spPr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A558835-2269-47E0-8D21-AD75C6B90B81}">
      <dgm:prSet phldrT="[Текст]" custT="1"/>
      <dgm:spPr/>
      <dgm:t>
        <a:bodyPr/>
        <a:lstStyle/>
        <a:p>
          <a:endParaRPr lang="ru-RU" sz="1300" i="0" dirty="0"/>
        </a:p>
      </dgm:t>
    </dgm:pt>
    <dgm:pt modelId="{CFA6E912-9277-4986-BEFB-BD84EEC65ED4}" type="parTrans" cxnId="{2189E6DE-9559-4BD7-9DEB-F4B765FEAA30}">
      <dgm:prSet/>
      <dgm:spPr/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8B8D0F6-5F35-4FE8-8FC3-5CA8AB7A9769}" type="sibTrans" cxnId="{2189E6DE-9559-4BD7-9DEB-F4B765FEAA30}">
      <dgm:prSet/>
      <dgm:spPr>
        <a:solidFill>
          <a:schemeClr val="bg1">
            <a:alpha val="0"/>
          </a:schemeClr>
        </a:solidFill>
      </dgm:spPr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8914015-888A-4896-BF3A-B4525AFFCE6B}">
      <dgm:prSet phldrT="[Текст]" custT="1"/>
      <dgm:spPr/>
      <dgm:t>
        <a:bodyPr/>
        <a:lstStyle/>
        <a:p>
          <a:endParaRPr lang="ru-RU" sz="1300" i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8B1EA5A-3B27-4CFD-9F63-AAA86E287DC9}" type="parTrans" cxnId="{677E2D5F-A1EC-45FB-8EC5-6C2F2055AF38}">
      <dgm:prSet/>
      <dgm:spPr/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2FF0D99-29CA-4265-8A07-B99CE56EBA41}" type="sibTrans" cxnId="{677E2D5F-A1EC-45FB-8EC5-6C2F2055AF38}">
      <dgm:prSet/>
      <dgm:spPr>
        <a:solidFill>
          <a:schemeClr val="bg1">
            <a:alpha val="0"/>
          </a:schemeClr>
        </a:solidFill>
      </dgm:spPr>
      <dgm:t>
        <a:bodyPr/>
        <a:lstStyle/>
        <a:p>
          <a:endParaRPr lang="ru-RU" sz="1300" i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CC1137C-D3CD-4E86-8954-78CA3BF92E5F}">
      <dgm:prSet/>
      <dgm:spPr/>
      <dgm:t>
        <a:bodyPr/>
        <a:lstStyle/>
        <a:p>
          <a:endParaRPr lang="ru-RU"/>
        </a:p>
      </dgm:t>
    </dgm:pt>
    <dgm:pt modelId="{709CD698-C92B-47BA-9648-B6E62FE8BA48}" type="parTrans" cxnId="{360AB413-888C-48C2-A79D-7F91E0CF3643}">
      <dgm:prSet/>
      <dgm:spPr/>
      <dgm:t>
        <a:bodyPr/>
        <a:lstStyle/>
        <a:p>
          <a:endParaRPr lang="ru-RU"/>
        </a:p>
      </dgm:t>
    </dgm:pt>
    <dgm:pt modelId="{5D5B0BC9-D51E-480C-832F-B092AA03514F}" type="sibTrans" cxnId="{360AB413-888C-48C2-A79D-7F91E0CF3643}">
      <dgm:prSet/>
      <dgm:spPr/>
      <dgm:t>
        <a:bodyPr/>
        <a:lstStyle/>
        <a:p>
          <a:endParaRPr lang="ru-RU"/>
        </a:p>
      </dgm:t>
    </dgm:pt>
    <dgm:pt modelId="{DBF1C79A-6EB9-42A2-B919-C664CC2ED125}" type="pres">
      <dgm:prSet presAssocID="{175C247C-F4AB-435B-929E-B23BC8F0E42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EB38FC-C37B-4633-BEAA-E4AFDDD81B07}" type="pres">
      <dgm:prSet presAssocID="{363DB7E4-49C0-42D5-B86A-14A88B7D9540}" presName="gear1" presStyleLbl="node1" presStyleIdx="0" presStyleCnt="3" custScaleX="64752" custScaleY="64752" custLinFactNeighborX="-2562" custLinFactNeighborY="-256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38062-567D-420B-9B3F-33129FA4CFD2}" type="pres">
      <dgm:prSet presAssocID="{363DB7E4-49C0-42D5-B86A-14A88B7D9540}" presName="gear1srcNode" presStyleLbl="node1" presStyleIdx="0" presStyleCnt="3"/>
      <dgm:spPr/>
      <dgm:t>
        <a:bodyPr/>
        <a:lstStyle/>
        <a:p>
          <a:endParaRPr lang="ru-RU"/>
        </a:p>
      </dgm:t>
    </dgm:pt>
    <dgm:pt modelId="{DA609AB0-711C-4D65-A034-8F2DBA82C526}" type="pres">
      <dgm:prSet presAssocID="{363DB7E4-49C0-42D5-B86A-14A88B7D9540}" presName="gear1dstNode" presStyleLbl="node1" presStyleIdx="0" presStyleCnt="3"/>
      <dgm:spPr/>
      <dgm:t>
        <a:bodyPr/>
        <a:lstStyle/>
        <a:p>
          <a:endParaRPr lang="ru-RU"/>
        </a:p>
      </dgm:t>
    </dgm:pt>
    <dgm:pt modelId="{8D2F395D-33CF-4E6A-8B9D-362436FEC94B}" type="pres">
      <dgm:prSet presAssocID="{58914015-888A-4896-BF3A-B4525AFFCE6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B7348-95DD-4126-AB0E-120C3FF3B1EF}" type="pres">
      <dgm:prSet presAssocID="{58914015-888A-4896-BF3A-B4525AFFCE6B}" presName="gear2srcNode" presStyleLbl="node1" presStyleIdx="1" presStyleCnt="3"/>
      <dgm:spPr/>
      <dgm:t>
        <a:bodyPr/>
        <a:lstStyle/>
        <a:p>
          <a:endParaRPr lang="ru-RU"/>
        </a:p>
      </dgm:t>
    </dgm:pt>
    <dgm:pt modelId="{B50DDF1C-A7E4-4387-BDB7-76001BE15857}" type="pres">
      <dgm:prSet presAssocID="{58914015-888A-4896-BF3A-B4525AFFCE6B}" presName="gear2dstNode" presStyleLbl="node1" presStyleIdx="1" presStyleCnt="3"/>
      <dgm:spPr/>
      <dgm:t>
        <a:bodyPr/>
        <a:lstStyle/>
        <a:p>
          <a:endParaRPr lang="ru-RU"/>
        </a:p>
      </dgm:t>
    </dgm:pt>
    <dgm:pt modelId="{C4154AA9-66C8-45E6-B900-E8FB042F9D9D}" type="pres">
      <dgm:prSet presAssocID="{0A558835-2269-47E0-8D21-AD75C6B90B81}" presName="gear3" presStyleLbl="node1" presStyleIdx="2" presStyleCnt="3"/>
      <dgm:spPr/>
      <dgm:t>
        <a:bodyPr/>
        <a:lstStyle/>
        <a:p>
          <a:endParaRPr lang="ru-RU"/>
        </a:p>
      </dgm:t>
    </dgm:pt>
    <dgm:pt modelId="{BC97A119-0FDE-44A5-8C2E-3D946A622E56}" type="pres">
      <dgm:prSet presAssocID="{0A558835-2269-47E0-8D21-AD75C6B90B8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46231-2BEF-496D-9FFC-07C540B670D3}" type="pres">
      <dgm:prSet presAssocID="{0A558835-2269-47E0-8D21-AD75C6B90B81}" presName="gear3srcNode" presStyleLbl="node1" presStyleIdx="2" presStyleCnt="3"/>
      <dgm:spPr/>
      <dgm:t>
        <a:bodyPr/>
        <a:lstStyle/>
        <a:p>
          <a:endParaRPr lang="ru-RU"/>
        </a:p>
      </dgm:t>
    </dgm:pt>
    <dgm:pt modelId="{FAC325B3-0692-4196-98C4-78446590A0CD}" type="pres">
      <dgm:prSet presAssocID="{0A558835-2269-47E0-8D21-AD75C6B90B81}" presName="gear3dstNode" presStyleLbl="node1" presStyleIdx="2" presStyleCnt="3"/>
      <dgm:spPr/>
      <dgm:t>
        <a:bodyPr/>
        <a:lstStyle/>
        <a:p>
          <a:endParaRPr lang="ru-RU"/>
        </a:p>
      </dgm:t>
    </dgm:pt>
    <dgm:pt modelId="{3DE0A529-F20D-4469-A17F-103AF75D6D23}" type="pres">
      <dgm:prSet presAssocID="{B537E763-BB1E-418B-B6FC-EBB31EB7F151}" presName="connector1" presStyleLbl="sibTrans2D1" presStyleIdx="0" presStyleCnt="3" custScaleX="5762" custScaleY="16638" custLinFactNeighborX="-69511" custLinFactNeighborY="29854"/>
      <dgm:spPr/>
      <dgm:t>
        <a:bodyPr/>
        <a:lstStyle/>
        <a:p>
          <a:endParaRPr lang="ru-RU"/>
        </a:p>
      </dgm:t>
    </dgm:pt>
    <dgm:pt modelId="{978E639D-B9DB-4B39-A57A-1BC6ACC29FD8}" type="pres">
      <dgm:prSet presAssocID="{62FF0D99-29CA-4265-8A07-B99CE56EBA41}" presName="connector2" presStyleLbl="sibTrans2D1" presStyleIdx="1" presStyleCnt="3" custScaleX="12200" custScaleY="9735" custLinFactNeighborX="-13492" custLinFactNeighborY="90765"/>
      <dgm:spPr/>
      <dgm:t>
        <a:bodyPr/>
        <a:lstStyle/>
        <a:p>
          <a:endParaRPr lang="ru-RU"/>
        </a:p>
      </dgm:t>
    </dgm:pt>
    <dgm:pt modelId="{02FB37B9-406F-4C48-8EBF-39432EBBB064}" type="pres">
      <dgm:prSet presAssocID="{68B8D0F6-5F35-4FE8-8FC3-5CA8AB7A9769}" presName="connector3" presStyleLbl="sibTrans2D1" presStyleIdx="2" presStyleCnt="3" custFlipVert="1" custFlipHor="1" custScaleX="4065" custScaleY="19124" custLinFactY="21730" custLinFactNeighborX="-52329" custLinFactNeighborY="100000"/>
      <dgm:spPr/>
      <dgm:t>
        <a:bodyPr/>
        <a:lstStyle/>
        <a:p>
          <a:endParaRPr lang="ru-RU"/>
        </a:p>
      </dgm:t>
    </dgm:pt>
  </dgm:ptLst>
  <dgm:cxnLst>
    <dgm:cxn modelId="{27E1EF72-A4DE-4947-8C4B-13CBEA8FF8B9}" type="presOf" srcId="{0A558835-2269-47E0-8D21-AD75C6B90B81}" destId="{68946231-2BEF-496D-9FFC-07C540B670D3}" srcOrd="2" destOrd="0" presId="urn:microsoft.com/office/officeart/2005/8/layout/gear1"/>
    <dgm:cxn modelId="{AC248AE5-8A10-44F0-9801-08539041BFCC}" type="presOf" srcId="{58914015-888A-4896-BF3A-B4525AFFCE6B}" destId="{DB9B7348-95DD-4126-AB0E-120C3FF3B1EF}" srcOrd="1" destOrd="0" presId="urn:microsoft.com/office/officeart/2005/8/layout/gear1"/>
    <dgm:cxn modelId="{0EF81A70-AEA4-476A-A1C4-D4890369AF26}" type="presOf" srcId="{0A558835-2269-47E0-8D21-AD75C6B90B81}" destId="{C4154AA9-66C8-45E6-B900-E8FB042F9D9D}" srcOrd="0" destOrd="0" presId="urn:microsoft.com/office/officeart/2005/8/layout/gear1"/>
    <dgm:cxn modelId="{A5247482-3288-4278-ACBF-D749306372D2}" type="presOf" srcId="{363DB7E4-49C0-42D5-B86A-14A88B7D9540}" destId="{83638062-567D-420B-9B3F-33129FA4CFD2}" srcOrd="1" destOrd="0" presId="urn:microsoft.com/office/officeart/2005/8/layout/gear1"/>
    <dgm:cxn modelId="{A3238263-40B1-495C-9BE8-87241E5D0685}" type="presOf" srcId="{58914015-888A-4896-BF3A-B4525AFFCE6B}" destId="{8D2F395D-33CF-4E6A-8B9D-362436FEC94B}" srcOrd="0" destOrd="0" presId="urn:microsoft.com/office/officeart/2005/8/layout/gear1"/>
    <dgm:cxn modelId="{360AB413-888C-48C2-A79D-7F91E0CF3643}" srcId="{175C247C-F4AB-435B-929E-B23BC8F0E42F}" destId="{0CC1137C-D3CD-4E86-8954-78CA3BF92E5F}" srcOrd="3" destOrd="0" parTransId="{709CD698-C92B-47BA-9648-B6E62FE8BA48}" sibTransId="{5D5B0BC9-D51E-480C-832F-B092AA03514F}"/>
    <dgm:cxn modelId="{701B2E4D-2A9B-41D4-ABB1-D3196121E8A9}" type="presOf" srcId="{175C247C-F4AB-435B-929E-B23BC8F0E42F}" destId="{DBF1C79A-6EB9-42A2-B919-C664CC2ED125}" srcOrd="0" destOrd="0" presId="urn:microsoft.com/office/officeart/2005/8/layout/gear1"/>
    <dgm:cxn modelId="{39A51DE3-EC4B-4E0A-A6B9-6ACCFE16445D}" srcId="{175C247C-F4AB-435B-929E-B23BC8F0E42F}" destId="{363DB7E4-49C0-42D5-B86A-14A88B7D9540}" srcOrd="0" destOrd="0" parTransId="{F4A34329-4CF3-45A7-BCED-F6811C19767A}" sibTransId="{B537E763-BB1E-418B-B6FC-EBB31EB7F151}"/>
    <dgm:cxn modelId="{E19B3620-9D86-4435-87FF-2E2155743FEB}" type="presOf" srcId="{68B8D0F6-5F35-4FE8-8FC3-5CA8AB7A9769}" destId="{02FB37B9-406F-4C48-8EBF-39432EBBB064}" srcOrd="0" destOrd="0" presId="urn:microsoft.com/office/officeart/2005/8/layout/gear1"/>
    <dgm:cxn modelId="{3AA8931D-9CDC-4EFF-9001-65C2F15B1F18}" type="presOf" srcId="{363DB7E4-49C0-42D5-B86A-14A88B7D9540}" destId="{77EB38FC-C37B-4633-BEAA-E4AFDDD81B07}" srcOrd="0" destOrd="0" presId="urn:microsoft.com/office/officeart/2005/8/layout/gear1"/>
    <dgm:cxn modelId="{2189E6DE-9559-4BD7-9DEB-F4B765FEAA30}" srcId="{175C247C-F4AB-435B-929E-B23BC8F0E42F}" destId="{0A558835-2269-47E0-8D21-AD75C6B90B81}" srcOrd="2" destOrd="0" parTransId="{CFA6E912-9277-4986-BEFB-BD84EEC65ED4}" sibTransId="{68B8D0F6-5F35-4FE8-8FC3-5CA8AB7A9769}"/>
    <dgm:cxn modelId="{363F73F9-FF14-4725-9B4D-019FC6D4E1BD}" type="presOf" srcId="{B537E763-BB1E-418B-B6FC-EBB31EB7F151}" destId="{3DE0A529-F20D-4469-A17F-103AF75D6D23}" srcOrd="0" destOrd="0" presId="urn:microsoft.com/office/officeart/2005/8/layout/gear1"/>
    <dgm:cxn modelId="{84366D46-1884-495C-8EE8-C440EF610730}" type="presOf" srcId="{0A558835-2269-47E0-8D21-AD75C6B90B81}" destId="{FAC325B3-0692-4196-98C4-78446590A0CD}" srcOrd="3" destOrd="0" presId="urn:microsoft.com/office/officeart/2005/8/layout/gear1"/>
    <dgm:cxn modelId="{35F65D24-AF68-4E47-89BD-9FB553D71BBD}" type="presOf" srcId="{58914015-888A-4896-BF3A-B4525AFFCE6B}" destId="{B50DDF1C-A7E4-4387-BDB7-76001BE15857}" srcOrd="2" destOrd="0" presId="urn:microsoft.com/office/officeart/2005/8/layout/gear1"/>
    <dgm:cxn modelId="{F3711044-73B2-45A4-A165-990C11004EBB}" type="presOf" srcId="{62FF0D99-29CA-4265-8A07-B99CE56EBA41}" destId="{978E639D-B9DB-4B39-A57A-1BC6ACC29FD8}" srcOrd="0" destOrd="0" presId="urn:microsoft.com/office/officeart/2005/8/layout/gear1"/>
    <dgm:cxn modelId="{D0FBABAF-4931-4A0C-8EF7-A0EDB162C855}" type="presOf" srcId="{363DB7E4-49C0-42D5-B86A-14A88B7D9540}" destId="{DA609AB0-711C-4D65-A034-8F2DBA82C526}" srcOrd="2" destOrd="0" presId="urn:microsoft.com/office/officeart/2005/8/layout/gear1"/>
    <dgm:cxn modelId="{29BEC3C1-EC2D-4FE7-B229-8DF557CD3EA2}" type="presOf" srcId="{0A558835-2269-47E0-8D21-AD75C6B90B81}" destId="{BC97A119-0FDE-44A5-8C2E-3D946A622E56}" srcOrd="1" destOrd="0" presId="urn:microsoft.com/office/officeart/2005/8/layout/gear1"/>
    <dgm:cxn modelId="{677E2D5F-A1EC-45FB-8EC5-6C2F2055AF38}" srcId="{175C247C-F4AB-435B-929E-B23BC8F0E42F}" destId="{58914015-888A-4896-BF3A-B4525AFFCE6B}" srcOrd="1" destOrd="0" parTransId="{F8B1EA5A-3B27-4CFD-9F63-AAA86E287DC9}" sibTransId="{62FF0D99-29CA-4265-8A07-B99CE56EBA41}"/>
    <dgm:cxn modelId="{6390B987-35D2-476F-93D9-7A84851D525E}" type="presParOf" srcId="{DBF1C79A-6EB9-42A2-B919-C664CC2ED125}" destId="{77EB38FC-C37B-4633-BEAA-E4AFDDD81B07}" srcOrd="0" destOrd="0" presId="urn:microsoft.com/office/officeart/2005/8/layout/gear1"/>
    <dgm:cxn modelId="{A68FCEB1-6796-49DB-A1D3-A05698C08D71}" type="presParOf" srcId="{DBF1C79A-6EB9-42A2-B919-C664CC2ED125}" destId="{83638062-567D-420B-9B3F-33129FA4CFD2}" srcOrd="1" destOrd="0" presId="urn:microsoft.com/office/officeart/2005/8/layout/gear1"/>
    <dgm:cxn modelId="{70503021-55CB-466B-AD43-1EAE2261F4C1}" type="presParOf" srcId="{DBF1C79A-6EB9-42A2-B919-C664CC2ED125}" destId="{DA609AB0-711C-4D65-A034-8F2DBA82C526}" srcOrd="2" destOrd="0" presId="urn:microsoft.com/office/officeart/2005/8/layout/gear1"/>
    <dgm:cxn modelId="{0A3D7292-B410-411F-8DF2-1DAF17B2323B}" type="presParOf" srcId="{DBF1C79A-6EB9-42A2-B919-C664CC2ED125}" destId="{8D2F395D-33CF-4E6A-8B9D-362436FEC94B}" srcOrd="3" destOrd="0" presId="urn:microsoft.com/office/officeart/2005/8/layout/gear1"/>
    <dgm:cxn modelId="{D9558E5F-0AD3-483B-A35B-BFF679AD058C}" type="presParOf" srcId="{DBF1C79A-6EB9-42A2-B919-C664CC2ED125}" destId="{DB9B7348-95DD-4126-AB0E-120C3FF3B1EF}" srcOrd="4" destOrd="0" presId="urn:microsoft.com/office/officeart/2005/8/layout/gear1"/>
    <dgm:cxn modelId="{3BB90668-8349-4ED0-B767-3E4D7C37E4CD}" type="presParOf" srcId="{DBF1C79A-6EB9-42A2-B919-C664CC2ED125}" destId="{B50DDF1C-A7E4-4387-BDB7-76001BE15857}" srcOrd="5" destOrd="0" presId="urn:microsoft.com/office/officeart/2005/8/layout/gear1"/>
    <dgm:cxn modelId="{56A585FA-B72B-4D55-A795-CFF08C109EA6}" type="presParOf" srcId="{DBF1C79A-6EB9-42A2-B919-C664CC2ED125}" destId="{C4154AA9-66C8-45E6-B900-E8FB042F9D9D}" srcOrd="6" destOrd="0" presId="urn:microsoft.com/office/officeart/2005/8/layout/gear1"/>
    <dgm:cxn modelId="{454C2043-2342-492D-A25F-347AC653E847}" type="presParOf" srcId="{DBF1C79A-6EB9-42A2-B919-C664CC2ED125}" destId="{BC97A119-0FDE-44A5-8C2E-3D946A622E56}" srcOrd="7" destOrd="0" presId="urn:microsoft.com/office/officeart/2005/8/layout/gear1"/>
    <dgm:cxn modelId="{3CD69335-52C1-4680-A2B9-43DB572E0616}" type="presParOf" srcId="{DBF1C79A-6EB9-42A2-B919-C664CC2ED125}" destId="{68946231-2BEF-496D-9FFC-07C540B670D3}" srcOrd="8" destOrd="0" presId="urn:microsoft.com/office/officeart/2005/8/layout/gear1"/>
    <dgm:cxn modelId="{F0F58A49-0C9A-45DA-B006-08CD5A8F0EC4}" type="presParOf" srcId="{DBF1C79A-6EB9-42A2-B919-C664CC2ED125}" destId="{FAC325B3-0692-4196-98C4-78446590A0CD}" srcOrd="9" destOrd="0" presId="urn:microsoft.com/office/officeart/2005/8/layout/gear1"/>
    <dgm:cxn modelId="{11C5098B-EF04-4107-A91E-0F1DAF304315}" type="presParOf" srcId="{DBF1C79A-6EB9-42A2-B919-C664CC2ED125}" destId="{3DE0A529-F20D-4469-A17F-103AF75D6D23}" srcOrd="10" destOrd="0" presId="urn:microsoft.com/office/officeart/2005/8/layout/gear1"/>
    <dgm:cxn modelId="{2ABA65F8-40B3-474E-AB71-D56728CA965F}" type="presParOf" srcId="{DBF1C79A-6EB9-42A2-B919-C664CC2ED125}" destId="{978E639D-B9DB-4B39-A57A-1BC6ACC29FD8}" srcOrd="11" destOrd="0" presId="urn:microsoft.com/office/officeart/2005/8/layout/gear1"/>
    <dgm:cxn modelId="{657C08DD-E6E7-44D8-9760-58A9CB6E7F54}" type="presParOf" srcId="{DBF1C79A-6EB9-42A2-B919-C664CC2ED125}" destId="{02FB37B9-406F-4C48-8EBF-39432EBBB06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9F578-1B92-4246-BFDE-A02E759FD68D}">
      <dsp:nvSpPr>
        <dsp:cNvPr id="0" name=""/>
        <dsp:cNvSpPr/>
      </dsp:nvSpPr>
      <dsp:spPr>
        <a:xfrm>
          <a:off x="47722" y="388061"/>
          <a:ext cx="3532574" cy="11917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СЛУЖЕНИЕ</a:t>
          </a:r>
          <a:endParaRPr lang="ru-RU" sz="2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7722" y="388061"/>
        <a:ext cx="3532574" cy="1191796"/>
      </dsp:txXfrm>
    </dsp:sp>
    <dsp:sp modelId="{BFCCD062-9465-454A-984E-3CA2D78B1505}">
      <dsp:nvSpPr>
        <dsp:cNvPr id="0" name=""/>
        <dsp:cNvSpPr/>
      </dsp:nvSpPr>
      <dsp:spPr>
        <a:xfrm>
          <a:off x="49495" y="1273650"/>
          <a:ext cx="3534630" cy="3282292"/>
        </a:xfrm>
        <a:prstGeom prst="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+mn-lt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реализовать в работе свои высшие ценности</a:t>
          </a:r>
          <a:endParaRPr lang="ru-RU" sz="1200" kern="12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приносить пользу людям, обществу</a:t>
          </a:r>
          <a:endParaRPr lang="ru-RU" sz="1200" kern="1200" dirty="0">
            <a:solidFill>
              <a:schemeClr val="tx1">
                <a:lumMod val="85000"/>
                <a:lumOff val="15000"/>
              </a:schemeClr>
            </a:solidFill>
            <a:effectLst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видеть конкретные плоды своей работы, обратная связь</a:t>
          </a:r>
          <a:endParaRPr lang="ru-RU" sz="1200" kern="1200" dirty="0">
            <a:solidFill>
              <a:schemeClr val="tx1">
                <a:lumMod val="85000"/>
                <a:lumOff val="15000"/>
              </a:schemeClr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49495" y="1273650"/>
        <a:ext cx="3534630" cy="3282292"/>
      </dsp:txXfrm>
    </dsp:sp>
    <dsp:sp modelId="{F5D52CF8-86F7-4ECA-961D-511232FB44B2}">
      <dsp:nvSpPr>
        <dsp:cNvPr id="0" name=""/>
        <dsp:cNvSpPr/>
      </dsp:nvSpPr>
      <dsp:spPr>
        <a:xfrm>
          <a:off x="3969701" y="395224"/>
          <a:ext cx="3532574" cy="1191796"/>
        </a:xfrm>
        <a:prstGeom prst="rect">
          <a:avLst/>
        </a:prstGeom>
        <a:solidFill>
          <a:schemeClr val="accent4">
            <a:hueOff val="2989257"/>
            <a:satOff val="2002"/>
            <a:lumOff val="-15196"/>
            <a:alphaOff val="0"/>
          </a:schemeClr>
        </a:solidFill>
        <a:ln w="19050" cap="rnd" cmpd="sng" algn="ctr">
          <a:solidFill>
            <a:schemeClr val="accent4">
              <a:hueOff val="2989257"/>
              <a:satOff val="2002"/>
              <a:lumOff val="-15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МАСТЕРСТВО</a:t>
          </a:r>
          <a:endParaRPr lang="ru-RU" sz="2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969701" y="395224"/>
        <a:ext cx="3532574" cy="1191796"/>
      </dsp:txXfrm>
    </dsp:sp>
    <dsp:sp modelId="{E91DEB4B-FEB6-44A4-AAEE-AFCB8657C3FA}">
      <dsp:nvSpPr>
        <dsp:cNvPr id="0" name=""/>
        <dsp:cNvSpPr/>
      </dsp:nvSpPr>
      <dsp:spPr>
        <a:xfrm>
          <a:off x="3959839" y="1321125"/>
          <a:ext cx="3552239" cy="3282292"/>
        </a:xfrm>
        <a:prstGeom prst="rect">
          <a:avLst/>
        </a:prstGeom>
        <a:solidFill>
          <a:schemeClr val="accent4">
            <a:tint val="40000"/>
            <a:hueOff val="2938439"/>
            <a:satOff val="-3420"/>
            <a:lumOff val="-3212"/>
          </a:schemeClr>
        </a:solidFill>
        <a:ln w="19050" cap="rnd" cmpd="sng" algn="ctr">
          <a:solidFill>
            <a:schemeClr val="accent4">
              <a:tint val="40000"/>
              <a:alpha val="90000"/>
              <a:hueOff val="2938439"/>
              <a:satOff val="-3420"/>
              <a:lumOff val="-32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+mn-lt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+mn-lt"/>
              <a:cs typeface="Arial" panose="020B0604020202020204" pitchFamily="34" charset="0"/>
            </a:rPr>
            <a:t>достигать успеха в профессиональной сфере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+mn-lt"/>
              <a:cs typeface="Arial" panose="020B0604020202020204" pitchFamily="34" charset="0"/>
            </a:rPr>
            <a:t>развивать свои способности, проф. компетенции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+mn-lt"/>
              <a:cs typeface="Arial" panose="020B0604020202020204" pitchFamily="34" charset="0"/>
            </a:rPr>
            <a:t>получать признание своих талантов, через статус, соответствующий мастерству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+mn-lt"/>
            <a:cs typeface="Arial" panose="020B0604020202020204" pitchFamily="34" charset="0"/>
          </a:endParaRPr>
        </a:p>
      </dsp:txBody>
      <dsp:txXfrm>
        <a:off x="3959839" y="1321125"/>
        <a:ext cx="3552239" cy="3282292"/>
      </dsp:txXfrm>
    </dsp:sp>
    <dsp:sp modelId="{5336BB6A-B963-4630-87DA-3C7A5A82BD64}">
      <dsp:nvSpPr>
        <dsp:cNvPr id="0" name=""/>
        <dsp:cNvSpPr/>
      </dsp:nvSpPr>
      <dsp:spPr>
        <a:xfrm>
          <a:off x="7929237" y="395224"/>
          <a:ext cx="3532574" cy="1191796"/>
        </a:xfrm>
        <a:prstGeom prst="rect">
          <a:avLst/>
        </a:prstGeom>
        <a:solidFill>
          <a:schemeClr val="accent4">
            <a:hueOff val="5978513"/>
            <a:satOff val="4003"/>
            <a:lumOff val="-30393"/>
            <a:alphaOff val="0"/>
          </a:schemeClr>
        </a:solidFill>
        <a:ln w="19050" cap="rnd" cmpd="sng" algn="ctr">
          <a:solidFill>
            <a:schemeClr val="accent4">
              <a:hueOff val="5978513"/>
              <a:satOff val="4003"/>
              <a:lumOff val="-30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УПРАВЛЕНИЕ</a:t>
          </a:r>
          <a:endParaRPr lang="ru-RU" sz="2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7929237" y="395224"/>
        <a:ext cx="3532574" cy="1191796"/>
      </dsp:txXfrm>
    </dsp:sp>
    <dsp:sp modelId="{D23910DC-4561-419E-A837-AFC062BBCEB1}">
      <dsp:nvSpPr>
        <dsp:cNvPr id="0" name=""/>
        <dsp:cNvSpPr/>
      </dsp:nvSpPr>
      <dsp:spPr>
        <a:xfrm>
          <a:off x="7934555" y="1309095"/>
          <a:ext cx="3521937" cy="3282292"/>
        </a:xfrm>
        <a:prstGeom prst="rect">
          <a:avLst/>
        </a:prstGeom>
        <a:solidFill>
          <a:schemeClr val="accent4">
            <a:tint val="40000"/>
            <a:hueOff val="5876879"/>
            <a:satOff val="-6840"/>
            <a:lumOff val="-6425"/>
          </a:schemeClr>
        </a:solidFill>
        <a:ln w="19050" cap="rnd" cmpd="sng" algn="ctr">
          <a:solidFill>
            <a:schemeClr val="accent4">
              <a:tint val="40000"/>
              <a:alpha val="90000"/>
              <a:hueOff val="5876879"/>
              <a:satOff val="-6840"/>
              <a:lumOff val="-64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+mn-lt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+mn-lt"/>
              <a:cs typeface="Arial" panose="020B0604020202020204" pitchFamily="34" charset="0"/>
            </a:rPr>
            <a:t>управлять людьми, проектами, любыми процессами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+mn-lt"/>
              <a:cs typeface="Arial" panose="020B0604020202020204" pitchFamily="34" charset="0"/>
            </a:rPr>
            <a:t>принимать ключевые решения, отвечать за конечный результат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latin typeface="+mn-lt"/>
              <a:cs typeface="Arial" panose="020B0604020202020204" pitchFamily="34" charset="0"/>
            </a:rPr>
            <a:t>обладать полномочиями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+mn-lt"/>
            <a:cs typeface="Arial" panose="020B0604020202020204" pitchFamily="34" charset="0"/>
          </a:endParaRPr>
        </a:p>
      </dsp:txBody>
      <dsp:txXfrm>
        <a:off x="7934555" y="1309095"/>
        <a:ext cx="3521937" cy="32822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7D625-435B-4271-A30C-2E7D2AA922C6}">
      <dsp:nvSpPr>
        <dsp:cNvPr id="0" name=""/>
        <dsp:cNvSpPr/>
      </dsp:nvSpPr>
      <dsp:spPr>
        <a:xfrm>
          <a:off x="2077" y="-281114"/>
          <a:ext cx="2616341" cy="7051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ВЫЗОВ</a:t>
          </a:r>
          <a:endParaRPr lang="ru-RU" sz="20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077" y="-281114"/>
        <a:ext cx="2616341" cy="705160"/>
      </dsp:txXfrm>
    </dsp:sp>
    <dsp:sp modelId="{0A0685A0-8FE8-4986-AAAD-622DC52C7F2C}">
      <dsp:nvSpPr>
        <dsp:cNvPr id="0" name=""/>
        <dsp:cNvSpPr/>
      </dsp:nvSpPr>
      <dsp:spPr>
        <a:xfrm>
          <a:off x="2937763" y="408557"/>
          <a:ext cx="2612303" cy="2760905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tx1">
                  <a:lumMod val="85000"/>
                  <a:lumOff val="15000"/>
                </a:schemeClr>
              </a:solidFill>
            </a:rPr>
            <a:t>выполнять работу самостоятельно, своим способом, в своем темпе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tx1">
                  <a:lumMod val="85000"/>
                  <a:lumOff val="15000"/>
                </a:schemeClr>
              </a:solidFill>
            </a:rPr>
            <a:t>быть свободными от организационных правил, предписаний, ограничений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tx1">
                  <a:lumMod val="85000"/>
                  <a:lumOff val="15000"/>
                </a:schemeClr>
              </a:solidFill>
            </a:rPr>
            <a:t>иметь возможность креатива, проявления своей индивидуальности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937763" y="408557"/>
        <a:ext cx="2612303" cy="2760905"/>
      </dsp:txXfrm>
    </dsp:sp>
    <dsp:sp modelId="{8362DFBD-9014-4E05-814C-73C709BD5212}">
      <dsp:nvSpPr>
        <dsp:cNvPr id="0" name=""/>
        <dsp:cNvSpPr/>
      </dsp:nvSpPr>
      <dsp:spPr>
        <a:xfrm>
          <a:off x="2941157" y="-316847"/>
          <a:ext cx="2616341" cy="705160"/>
        </a:xfrm>
        <a:prstGeom prst="rect">
          <a:avLst/>
        </a:prstGeom>
        <a:solidFill>
          <a:schemeClr val="accent5">
            <a:hueOff val="399999"/>
            <a:satOff val="13332"/>
            <a:lumOff val="-6666"/>
            <a:alphaOff val="0"/>
          </a:schemeClr>
        </a:solidFill>
        <a:ln w="19050" cap="rnd" cmpd="sng" algn="ctr">
          <a:solidFill>
            <a:schemeClr val="accent5">
              <a:hueOff val="399999"/>
              <a:satOff val="13332"/>
              <a:lumOff val="-6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НЕЗАВИСИМОСТЬ</a:t>
          </a:r>
        </a:p>
      </dsp:txBody>
      <dsp:txXfrm>
        <a:off x="2941157" y="-316847"/>
        <a:ext cx="2616341" cy="705160"/>
      </dsp:txXfrm>
    </dsp:sp>
    <dsp:sp modelId="{4B661776-2BF2-48EA-B945-2BF729254578}">
      <dsp:nvSpPr>
        <dsp:cNvPr id="0" name=""/>
        <dsp:cNvSpPr/>
      </dsp:nvSpPr>
      <dsp:spPr>
        <a:xfrm>
          <a:off x="5864717" y="255002"/>
          <a:ext cx="2623668" cy="2903838"/>
        </a:xfrm>
        <a:prstGeom prst="rect">
          <a:avLst/>
        </a:prstGeom>
        <a:solidFill>
          <a:schemeClr val="accent5">
            <a:tint val="40000"/>
            <a:hueOff val="682947"/>
            <a:satOff val="-7980"/>
            <a:lumOff val="-1094"/>
          </a:schemeClr>
        </a:solidFill>
        <a:ln w="19050" cap="rnd" cmpd="sng" algn="ctr">
          <a:solidFill>
            <a:schemeClr val="accent5">
              <a:tint val="40000"/>
              <a:alpha val="90000"/>
              <a:hueOff val="682947"/>
              <a:satOff val="-7980"/>
              <a:lumOff val="-10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иметь </a:t>
          </a:r>
          <a:r>
            <a:rPr lang="ru-RU" sz="1200" kern="1200" dirty="0">
              <a:solidFill>
                <a:schemeClr val="tx1">
                  <a:lumMod val="85000"/>
                  <a:lumOff val="15000"/>
                </a:schemeClr>
              </a:solidFill>
            </a:rPr>
            <a:t>безопасность, постоянство, стабильность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иметь </a:t>
          </a:r>
          <a:r>
            <a:rPr lang="ru-RU" sz="1200" kern="1200" dirty="0">
              <a:solidFill>
                <a:schemeClr val="tx1">
                  <a:lumMod val="85000"/>
                  <a:lumOff val="15000"/>
                </a:schemeClr>
              </a:solidFill>
            </a:rPr>
            <a:t>возможность прогнозировать свое будущее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получать </a:t>
          </a:r>
          <a:r>
            <a:rPr lang="ru-RU" sz="1200" kern="1200" dirty="0">
              <a:solidFill>
                <a:schemeClr val="tx1">
                  <a:lumMod val="85000"/>
                  <a:lumOff val="15000"/>
                </a:schemeClr>
              </a:solidFill>
            </a:rPr>
            <a:t>социальные гарантии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делегировать </a:t>
          </a:r>
          <a:r>
            <a:rPr lang="ru-RU" sz="1200" kern="1200" dirty="0">
              <a:solidFill>
                <a:schemeClr val="tx1">
                  <a:lumMod val="85000"/>
                  <a:lumOff val="15000"/>
                </a:schemeClr>
              </a:solidFill>
            </a:rPr>
            <a:t>ответственность за свою карьеру на руководство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избегать </a:t>
          </a:r>
          <a:r>
            <a:rPr lang="ru-RU" sz="1200" kern="1200" dirty="0">
              <a:solidFill>
                <a:schemeClr val="tx1">
                  <a:lumMod val="85000"/>
                  <a:lumOff val="15000"/>
                </a:schemeClr>
              </a:solidFill>
            </a:rPr>
            <a:t>переездов, командировок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864717" y="255002"/>
        <a:ext cx="2623668" cy="2903838"/>
      </dsp:txXfrm>
    </dsp:sp>
    <dsp:sp modelId="{B197CAC8-4AE3-4018-898C-40DA9E252002}">
      <dsp:nvSpPr>
        <dsp:cNvPr id="0" name=""/>
        <dsp:cNvSpPr/>
      </dsp:nvSpPr>
      <dsp:spPr>
        <a:xfrm>
          <a:off x="5869800" y="-281114"/>
          <a:ext cx="2616341" cy="705160"/>
        </a:xfrm>
        <a:prstGeom prst="rect">
          <a:avLst/>
        </a:prstGeom>
        <a:solidFill>
          <a:schemeClr val="accent5">
            <a:hueOff val="799998"/>
            <a:satOff val="26665"/>
            <a:lumOff val="-13333"/>
            <a:alphaOff val="0"/>
          </a:schemeClr>
        </a:solidFill>
        <a:ln w="19050" cap="rnd" cmpd="sng" algn="ctr">
          <a:solidFill>
            <a:schemeClr val="accent5">
              <a:hueOff val="799998"/>
              <a:satOff val="26665"/>
              <a:lumOff val="-1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СТАБИЛЬНОСТЬ</a:t>
          </a:r>
        </a:p>
      </dsp:txBody>
      <dsp:txXfrm>
        <a:off x="5869800" y="-281114"/>
        <a:ext cx="2616341" cy="705160"/>
      </dsp:txXfrm>
    </dsp:sp>
    <dsp:sp modelId="{FDF866D0-5282-4832-B3F0-6749DBE7B96E}">
      <dsp:nvSpPr>
        <dsp:cNvPr id="0" name=""/>
        <dsp:cNvSpPr/>
      </dsp:nvSpPr>
      <dsp:spPr>
        <a:xfrm>
          <a:off x="7310" y="399308"/>
          <a:ext cx="2606610" cy="2760905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tx1">
                  <a:lumMod val="85000"/>
                  <a:lumOff val="15000"/>
                </a:schemeClr>
              </a:solidFill>
            </a:rPr>
            <a:t>решать уникальные, сложные, неразрешимые задачи, проблемы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tx1">
                  <a:lumMod val="85000"/>
                  <a:lumOff val="15000"/>
                </a:schemeClr>
              </a:solidFill>
            </a:rPr>
            <a:t>выигрывать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tx1">
                  <a:lumMod val="85000"/>
                  <a:lumOff val="15000"/>
                </a:schemeClr>
              </a:solidFill>
            </a:rPr>
            <a:t>иметь новизну, разнообразие в работе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7310" y="399308"/>
        <a:ext cx="2606610" cy="2760905"/>
      </dsp:txXfrm>
    </dsp:sp>
    <dsp:sp modelId="{783D1841-06BB-4E7F-9F97-BCD663DC1A9B}">
      <dsp:nvSpPr>
        <dsp:cNvPr id="0" name=""/>
        <dsp:cNvSpPr/>
      </dsp:nvSpPr>
      <dsp:spPr>
        <a:xfrm>
          <a:off x="8794780" y="-249804"/>
          <a:ext cx="2616341" cy="705160"/>
        </a:xfrm>
        <a:prstGeom prst="rect">
          <a:avLst/>
        </a:prstGeom>
        <a:solidFill>
          <a:schemeClr val="accent5">
            <a:hueOff val="1199996"/>
            <a:satOff val="39997"/>
            <a:lumOff val="-19999"/>
            <a:alphaOff val="0"/>
          </a:schemeClr>
        </a:solidFill>
        <a:ln w="19050" cap="rnd" cmpd="sng" algn="ctr">
          <a:solidFill>
            <a:schemeClr val="accent5">
              <a:hueOff val="1199996"/>
              <a:satOff val="39997"/>
              <a:lumOff val="-199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</a:rPr>
            <a:t>ЛИЧНАЯ ЖИЗНЬ</a:t>
          </a:r>
        </a:p>
      </dsp:txBody>
      <dsp:txXfrm>
        <a:off x="8794780" y="-249804"/>
        <a:ext cx="2616341" cy="705160"/>
      </dsp:txXfrm>
    </dsp:sp>
    <dsp:sp modelId="{57F14862-9E90-42AE-8B39-101057B7CEB2}">
      <dsp:nvSpPr>
        <dsp:cNvPr id="0" name=""/>
        <dsp:cNvSpPr/>
      </dsp:nvSpPr>
      <dsp:spPr>
        <a:xfrm>
          <a:off x="8796942" y="399308"/>
          <a:ext cx="2612016" cy="2760905"/>
        </a:xfrm>
        <a:prstGeom prst="rect">
          <a:avLst/>
        </a:prstGeom>
        <a:solidFill>
          <a:schemeClr val="accent5">
            <a:tint val="40000"/>
            <a:hueOff val="2048840"/>
            <a:satOff val="-23940"/>
            <a:lumOff val="-3281"/>
          </a:schemeClr>
        </a:solidFill>
        <a:ln w="19050" cap="rnd" cmpd="sng" algn="ctr">
          <a:solidFill>
            <a:schemeClr val="accent5">
              <a:tint val="40000"/>
              <a:alpha val="90000"/>
              <a:hueOff val="2048840"/>
              <a:satOff val="-23940"/>
              <a:lumOff val="-32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tx1">
                  <a:lumMod val="85000"/>
                  <a:lumOff val="15000"/>
                </a:schemeClr>
              </a:solidFill>
            </a:rPr>
            <a:t>иметь баланс между личной жизнью (семьей, увлечениями и т.д.) и карьерой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tx1">
                  <a:lumMod val="85000"/>
                  <a:lumOff val="15000"/>
                </a:schemeClr>
              </a:solidFill>
            </a:rPr>
            <a:t>получать со стороны организации уважение к их личным и семейным ценностям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tx1">
                  <a:lumMod val="85000"/>
                  <a:lumOff val="15000"/>
                </a:schemeClr>
              </a:solidFill>
            </a:rPr>
            <a:t>сохранять привычный стиль жизни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8796942" y="399308"/>
        <a:ext cx="2612016" cy="2760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image" Target="../media/image27.png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26.png"/><Relationship Id="rId2" Type="http://schemas.openxmlformats.org/officeDocument/2006/relationships/diagramData" Target="../diagrams/data15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5" Type="http://schemas.openxmlformats.org/officeDocument/2006/relationships/image" Target="../media/image28.png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13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diagramLayout" Target="../diagrams/layout17.xml"/><Relationship Id="rId12" Type="http://schemas.openxmlformats.org/officeDocument/2006/relationships/image" Target="../media/image2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7.xml"/><Relationship Id="rId11" Type="http://schemas.openxmlformats.org/officeDocument/2006/relationships/image" Target="../media/image3.png"/><Relationship Id="rId5" Type="http://schemas.openxmlformats.org/officeDocument/2006/relationships/image" Target="../media/image39.png"/><Relationship Id="rId15" Type="http://schemas.openxmlformats.org/officeDocument/2006/relationships/image" Target="../media/image42.png"/><Relationship Id="rId10" Type="http://schemas.microsoft.com/office/2007/relationships/diagramDrawing" Target="../diagrams/drawing17.xml"/><Relationship Id="rId4" Type="http://schemas.openxmlformats.org/officeDocument/2006/relationships/image" Target="../media/image38.png"/><Relationship Id="rId9" Type="http://schemas.openxmlformats.org/officeDocument/2006/relationships/diagramColors" Target="../diagrams/colors17.xml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Data" Target="../diagrams/data5.xml"/><Relationship Id="rId1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9.png"/><Relationship Id="rId17" Type="http://schemas.microsoft.com/office/2007/relationships/diagramDrawing" Target="../diagrams/drawing5.xml"/><Relationship Id="rId2" Type="http://schemas.openxmlformats.org/officeDocument/2006/relationships/diagramData" Target="../diagrams/data3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QuickStyle" Target="../diagrams/quickStyle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3.png"/><Relationship Id="rId18" Type="http://schemas.openxmlformats.org/officeDocument/2006/relationships/image" Target="../media/image14.png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10.png"/><Relationship Id="rId17" Type="http://schemas.microsoft.com/office/2007/relationships/hdphoto" Target="../media/hdphoto5.wdp"/><Relationship Id="rId2" Type="http://schemas.openxmlformats.org/officeDocument/2006/relationships/diagramData" Target="../diagrams/data6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image" Target="../media/image12.png"/><Relationship Id="rId10" Type="http://schemas.openxmlformats.org/officeDocument/2006/relationships/diagramColors" Target="../diagrams/colors7.xml"/><Relationship Id="rId19" Type="http://schemas.microsoft.com/office/2007/relationships/hdphoto" Target="../media/hdphoto6.wdp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2.wdp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openxmlformats.org/officeDocument/2006/relationships/image" Target="../media/image20.png"/><Relationship Id="rId17" Type="http://schemas.microsoft.com/office/2007/relationships/hdphoto" Target="../media/hdphoto14.wdp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microsoft.com/office/2007/relationships/hdphoto" Target="../media/hdphoto13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10.wdp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image" Target="../media/image3.png"/><Relationship Id="rId18" Type="http://schemas.microsoft.com/office/2007/relationships/diagramDrawing" Target="../diagrams/drawing10.xml"/><Relationship Id="rId3" Type="http://schemas.openxmlformats.org/officeDocument/2006/relationships/diagramLayout" Target="../diagrams/layout8.xml"/><Relationship Id="rId21" Type="http://schemas.openxmlformats.org/officeDocument/2006/relationships/diagramQuickStyle" Target="../diagrams/quickStyle11.xml"/><Relationship Id="rId7" Type="http://schemas.openxmlformats.org/officeDocument/2006/relationships/diagramData" Target="../diagrams/data9.xml"/><Relationship Id="rId12" Type="http://schemas.openxmlformats.org/officeDocument/2006/relationships/image" Target="../media/image23.png"/><Relationship Id="rId17" Type="http://schemas.openxmlformats.org/officeDocument/2006/relationships/diagramColors" Target="../diagrams/colors10.xml"/><Relationship Id="rId2" Type="http://schemas.openxmlformats.org/officeDocument/2006/relationships/diagramData" Target="../diagrams/data8.xml"/><Relationship Id="rId16" Type="http://schemas.openxmlformats.org/officeDocument/2006/relationships/diagramQuickStyle" Target="../diagrams/quickStyle10.xml"/><Relationship Id="rId20" Type="http://schemas.openxmlformats.org/officeDocument/2006/relationships/diagramLayout" Target="../diagrams/layout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Layout" Target="../diagrams/layout10.xml"/><Relationship Id="rId23" Type="http://schemas.microsoft.com/office/2007/relationships/diagramDrawing" Target="../diagrams/drawing11.xml"/><Relationship Id="rId10" Type="http://schemas.openxmlformats.org/officeDocument/2006/relationships/diagramColors" Target="../diagrams/colors9.xml"/><Relationship Id="rId19" Type="http://schemas.openxmlformats.org/officeDocument/2006/relationships/diagramData" Target="../diagrams/data11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Data" Target="../diagrams/data10.xml"/><Relationship Id="rId22" Type="http://schemas.openxmlformats.org/officeDocument/2006/relationships/diagramColors" Target="../diagrams/colors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image" Target="../media/image3.png"/><Relationship Id="rId18" Type="http://schemas.microsoft.com/office/2007/relationships/diagramDrawing" Target="../diagrams/drawing14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24.png"/><Relationship Id="rId17" Type="http://schemas.openxmlformats.org/officeDocument/2006/relationships/diagramColors" Target="../diagrams/colors14.xml"/><Relationship Id="rId2" Type="http://schemas.openxmlformats.org/officeDocument/2006/relationships/diagramData" Target="../diagrams/data12.xml"/><Relationship Id="rId16" Type="http://schemas.openxmlformats.org/officeDocument/2006/relationships/diagramQuickStyle" Target="../diagrams/quickStyle14.xml"/><Relationship Id="rId20" Type="http://schemas.microsoft.com/office/2007/relationships/hdphoto" Target="../media/hdphoto15.wdp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Layout" Target="../diagrams/layout14.xml"/><Relationship Id="rId10" Type="http://schemas.openxmlformats.org/officeDocument/2006/relationships/diagramColors" Target="../diagrams/colors13.xml"/><Relationship Id="rId19" Type="http://schemas.openxmlformats.org/officeDocument/2006/relationships/image" Target="../media/image25.png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Data" Target="../diagrams/data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5580" y="2981276"/>
            <a:ext cx="8130457" cy="1646302"/>
          </a:xfrm>
        </p:spPr>
        <p:txBody>
          <a:bodyPr/>
          <a:lstStyle/>
          <a:p>
            <a:r>
              <a:rPr lang="ru-RU" sz="4600" dirty="0"/>
              <a:t>СИСТЕМА МОТИВАЦИИ И СТИМУЛИРОВАНИЯ СОТРУДНИКОВ ФАС РОССИИ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35380" l="0" r="100000">
                        <a14:foregroundMark x1="49735" y1="7749" x2="49735" y2="7749"/>
                        <a14:foregroundMark x1="41799" y1="13158" x2="84127" y2="14620"/>
                        <a14:foregroundMark x1="41446" y1="19444" x2="99647" y2="20614"/>
                        <a14:foregroundMark x1="41799" y1="26316" x2="75838" y2="26316"/>
                        <a14:foregroundMark x1="44268" y1="5994" x2="43915" y2="29825"/>
                        <a14:foregroundMark x1="85185" y1="18860" x2="87831" y2="26023"/>
                        <a14:foregroundMark x1="74074" y1="28070" x2="46384" y2="28070"/>
                        <a14:foregroundMark x1="41093" y1="27485" x2="58730" y2="27485"/>
                        <a14:foregroundMark x1="97884" y1="20906" x2="78836" y2="22076"/>
                        <a14:foregroundMark x1="90653" y1="20614" x2="99647" y2="21491"/>
                        <a14:backgroundMark x1="33862" y1="24561" x2="36332" y2="32602"/>
                        <a14:backgroundMark x1="80600" y1="3655" x2="92416" y2="3655"/>
                        <a14:backgroundMark x1="57848" y1="10526" x2="66843" y2="10526"/>
                        <a14:backgroundMark x1="80247" y1="17105" x2="84832" y2="17105"/>
                        <a14:backgroundMark x1="75838" y1="24269" x2="88889" y2="25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62293"/>
          <a:stretch/>
        </p:blipFill>
        <p:spPr>
          <a:xfrm>
            <a:off x="989310" y="204253"/>
            <a:ext cx="3027519" cy="137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78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807" y="237292"/>
            <a:ext cx="8138893" cy="1320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ЛИЧНАЯ ЖИЗНЬ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174910"/>
              </p:ext>
            </p:extLst>
          </p:nvPr>
        </p:nvGraphicFramePr>
        <p:xfrm>
          <a:off x="1107994" y="1178836"/>
          <a:ext cx="5398084" cy="5679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369622"/>
              </p:ext>
            </p:extLst>
          </p:nvPr>
        </p:nvGraphicFramePr>
        <p:xfrm>
          <a:off x="5324394" y="958704"/>
          <a:ext cx="5398084" cy="5679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16313" y="1191962"/>
            <a:ext cx="2767104" cy="2088657"/>
            <a:chOff x="16313" y="1191962"/>
            <a:chExt cx="2767104" cy="2088657"/>
          </a:xfrm>
        </p:grpSpPr>
        <p:pic>
          <p:nvPicPr>
            <p:cNvPr id="5122" name="Picture 2" descr="https://zhazhda.biz/wp-content/uploads/2016/04/1-13.pn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3" y="1191962"/>
              <a:ext cx="2767104" cy="2088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s://zhazhda.biz/wp-content/uploads/2016/08/1-156.png"/>
            <p:cNvPicPr>
              <a:picLocks noChangeAspect="1" noChangeArrowheads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99375" y="2226269"/>
              <a:ext cx="107577" cy="286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004" y="123570"/>
            <a:ext cx="2251426" cy="9475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08742">
            <a:off x="5043387" y="925271"/>
            <a:ext cx="2054911" cy="20549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5928">
            <a:off x="374861" y="4449444"/>
            <a:ext cx="2235189" cy="22351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29531" y="1593808"/>
            <a:ext cx="1498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мероприятия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ветеранов ФАС России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77241" y="2113102"/>
            <a:ext cx="1944447" cy="962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возможность установления особого режима работы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66833" y="3653177"/>
            <a:ext cx="2151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членство в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Профсоюзе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12123" y="3768751"/>
            <a:ext cx="1357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спортивные мероприятия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03625" y="5305428"/>
            <a:ext cx="1577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корпоративные льготы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23551" y="4501130"/>
            <a:ext cx="207025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корпоративные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мероприятия </a:t>
            </a:r>
          </a:p>
          <a:p>
            <a:pPr algn="ctr"/>
            <a:endParaRPr lang="ru-RU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(посадка деревьев, очищение озер, походы, театры, праздники)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08805" y="2045903"/>
            <a:ext cx="13946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мероприятия для детей и семьи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035324" y="4300847"/>
            <a:ext cx="24650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реализация и демонстрация увлечений </a:t>
            </a:r>
          </a:p>
          <a:p>
            <a:pPr algn="ctr"/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(статьи о хобби на портале, конкурс фотографий,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Что?Где?Когда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 и др.)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5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graphicEl>
                                              <a:dgm id="{5C4222A7-F70E-4C3A-ADE6-83B0C40A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graphicEl>
                                              <a:dgm id="{A2E53E37-E4A2-4634-AEE5-33F9B253C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graphicEl>
                                              <a:dgm id="{73682C4A-20D2-46D1-A282-92C0A5569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graphicEl>
                                              <a:dgm id="{037F29B2-DCA4-452E-8D0B-9D357F6B6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graphicEl>
                                              <a:dgm id="{1C192BAC-15F2-4E09-B62F-1EF494770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graphicEl>
                                              <a:dgm id="{796A7747-1925-40D8-A151-DE0ACA0F3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graphicEl>
                                              <a:dgm id="{77EB38FC-C37B-4633-BEAA-E4AFDDD81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graphicEl>
                                              <a:dgm id="{3DE0A529-F20D-4469-A17F-103AF75D6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graphicEl>
                                              <a:dgm id="{8D2F395D-33CF-4E6A-8B9D-362436FEC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graphicEl>
                                              <a:dgm id="{978E639D-B9DB-4B39-A57A-1BC6ACC29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graphicEl>
                                              <a:dgm id="{C4154AA9-66C8-45E6-B900-E8FB042F9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graphicEl>
                                              <a:dgm id="{02FB37B9-406F-4C48-8EBF-39432EBBB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  <p:bldGraphic spid="6" grpId="0">
        <p:bldSub>
          <a:bldDgm bld="lvlAtOnc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6501998" y="6299977"/>
            <a:ext cx="3736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</a:t>
            </a:r>
            <a:r>
              <a:rPr lang="ru-RU" sz="16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Корпоративное мероприятие</a:t>
            </a:r>
            <a:endParaRPr lang="ru-RU" sz="16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Содержимое 19" descr="sport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248" y="168166"/>
            <a:ext cx="3904668" cy="2740337"/>
          </a:xfrm>
          <a:ln w="25400">
            <a:solidFill>
              <a:schemeClr val="bg1"/>
            </a:solidFill>
          </a:ln>
          <a:effectLst/>
        </p:spPr>
      </p:pic>
      <p:pic>
        <p:nvPicPr>
          <p:cNvPr id="22" name="Рисунок 21" descr="spor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66" y="3563006"/>
            <a:ext cx="3573518" cy="2556717"/>
          </a:xfrm>
          <a:prstGeom prst="rect">
            <a:avLst/>
          </a:prstGeom>
          <a:ln w="25400" cap="sq">
            <a:solidFill>
              <a:schemeClr val="bg1"/>
            </a:solidFill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166" y="1348716"/>
            <a:ext cx="2981993" cy="1996965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69398" y="6389315"/>
            <a:ext cx="3669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</a:t>
            </a:r>
            <a:r>
              <a:rPr lang="ru-RU" sz="16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Спортивные мероприятия</a:t>
            </a:r>
            <a:endParaRPr lang="ru-RU" sz="16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16714" y="3015009"/>
            <a:ext cx="3445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Спортивные мероприятия</a:t>
            </a:r>
            <a:endParaRPr lang="ru-RU" sz="16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2015310715262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166" y="3345681"/>
            <a:ext cx="3962400" cy="2853559"/>
          </a:xfrm>
          <a:prstGeom prst="rect">
            <a:avLst/>
          </a:prstGeom>
          <a:ln w="25400">
            <a:solidFill>
              <a:schemeClr val="bg1"/>
            </a:solidFill>
          </a:ln>
          <a:effectLst/>
        </p:spPr>
      </p:pic>
      <p:pic>
        <p:nvPicPr>
          <p:cNvPr id="40" name="Рисунок 39" descr="2015051113580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8703" y="260482"/>
            <a:ext cx="5013435" cy="2537972"/>
          </a:xfrm>
          <a:prstGeom prst="rect">
            <a:avLst/>
          </a:prstGeom>
          <a:ln w="25400">
            <a:solidFill>
              <a:schemeClr val="bg1"/>
            </a:solidFill>
          </a:ln>
          <a:effectLst/>
        </p:spPr>
      </p:pic>
      <p:sp>
        <p:nvSpPr>
          <p:cNvPr id="41" name="TextBox 40"/>
          <p:cNvSpPr txBox="1"/>
          <p:nvPr/>
        </p:nvSpPr>
        <p:spPr>
          <a:xfrm>
            <a:off x="4152900" y="2871410"/>
            <a:ext cx="3238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</a:t>
            </a:r>
            <a:r>
              <a:rPr lang="ru-RU" sz="1600" dirty="0" smtClean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Встреча с ветеранами</a:t>
            </a:r>
            <a:endParaRPr lang="ru-RU" sz="1600" dirty="0">
              <a:ln w="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87765" y="6415591"/>
            <a:ext cx="3179379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1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</a:t>
            </a:r>
            <a:endParaRPr lang="ru-RU" sz="1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048" y="3559921"/>
            <a:ext cx="3783723" cy="2573562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504" y="183809"/>
            <a:ext cx="2251426" cy="9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52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8600"/>
            <a:ext cx="8596668" cy="1320800"/>
          </a:xfrm>
        </p:spPr>
        <p:txBody>
          <a:bodyPr/>
          <a:lstStyle/>
          <a:p>
            <a:r>
              <a:rPr lang="ru-RU" dirty="0" smtClean="0"/>
              <a:t>МОТИВАЦИОННАЯ КАРТА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004" y="123570"/>
            <a:ext cx="2251426" cy="947582"/>
          </a:xfrm>
          <a:prstGeom prst="rect">
            <a:avLst/>
          </a:prstGeom>
        </p:spPr>
      </p:pic>
      <p:graphicFrame>
        <p:nvGraphicFramePr>
          <p:cNvPr id="6" name="Объект 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07108616"/>
              </p:ext>
            </p:extLst>
          </p:nvPr>
        </p:nvGraphicFramePr>
        <p:xfrm>
          <a:off x="165575" y="1167245"/>
          <a:ext cx="11824855" cy="5480970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1482031"/>
                <a:gridCol w="1381311"/>
                <a:gridCol w="1611529"/>
                <a:gridCol w="882504"/>
                <a:gridCol w="1400495"/>
                <a:gridCol w="3231778"/>
                <a:gridCol w="1835207"/>
              </a:tblGrid>
              <a:tr h="532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</a:rPr>
                        <a:t>ФИО</a:t>
                      </a:r>
                      <a:endParaRPr lang="ru-RU" sz="1800" b="1" i="1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Должность</a:t>
                      </a:r>
                      <a:endParaRPr lang="ru-RU" sz="1800" b="1" i="1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Управление</a:t>
                      </a:r>
                      <a:endParaRPr lang="ru-RU" sz="1800" b="1" i="1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Стаж в ФАС</a:t>
                      </a:r>
                      <a:endParaRPr lang="ru-RU" sz="1800" b="1" i="1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</a:rPr>
                        <a:t>Карьерные ценности</a:t>
                      </a:r>
                      <a:endParaRPr lang="ru-RU" sz="1800" b="1" i="1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</a:rPr>
                        <a:t>Рекомендации Управления государственной службы</a:t>
                      </a:r>
                      <a:endParaRPr lang="ru-RU" sz="1800" b="1" i="1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</a:rPr>
                        <a:t>Результат</a:t>
                      </a:r>
                      <a:endParaRPr lang="ru-RU" sz="1800" b="1" i="1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27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Иванова А.А.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  <a:t>заместитель начальника отдела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  <a:t>Административное управление-секретариат руководителя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  <a:t>7,11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  <a:t>Служение</a:t>
                      </a:r>
                      <a:b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  <a:t>Независимость</a:t>
                      </a:r>
                      <a:b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  <a:t>Личная жизнь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AutoNum type="arabicPeriod"/>
                      </a:pPr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Возможность </a:t>
                      </a:r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  <a:t>видеть </a:t>
                      </a:r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свои эффект своей работы</a:t>
                      </a:r>
                    </a:p>
                    <a:p>
                      <a:pPr marL="0" indent="0" algn="l" fontAlgn="ctr">
                        <a:buNone/>
                      </a:pPr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 Участие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в конференции</a:t>
                      </a:r>
                      <a:endParaRPr lang="ru-RU" sz="14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indent="0" algn="l" fontAlgn="ctr">
                        <a:buNone/>
                      </a:pPr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3. Участие в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конкурсах</a:t>
                      </a:r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4. Членство в Профсоюзе</a:t>
                      </a:r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5. </a:t>
                      </a:r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  <a:t>….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AutoNum type="arabicPeriod"/>
                      </a:pP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Участие в конференции в  </a:t>
                      </a:r>
                      <a:r>
                        <a:rPr lang="ru-RU" sz="14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г.Ялта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(18 октября 2017 г.)</a:t>
                      </a:r>
                    </a:p>
                    <a:p>
                      <a:pPr marL="342900" indent="-342900" algn="l" fontAlgn="ctr">
                        <a:buAutoNum type="arabicPeriod"/>
                      </a:pP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Участие в </a:t>
                      </a:r>
                      <a:r>
                        <a:rPr lang="ru-RU" sz="1400" b="0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Что?Где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? Когда  13.10.2017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869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Петров Б.Д.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Arial" panose="020B0604020202020204" pitchFamily="34" charset="0"/>
                        </a:rPr>
                        <a:t>заместитель начальника отдела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Arial" panose="020B0604020202020204" pitchFamily="34" charset="0"/>
                        </a:rPr>
                        <a:t>Контрольно-инспекционное управление в сфере ГОЗ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  <a:t>Управление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AutoNum type="arabicPeriod"/>
                      </a:pPr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Давать </a:t>
                      </a:r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  <a:t>возможность принимать ключевые решения, отвечать за </a:t>
                      </a:r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результат</a:t>
                      </a:r>
                    </a:p>
                    <a:p>
                      <a:pPr marL="0" indent="0" algn="l" fontAlgn="ctr">
                        <a:buNone/>
                      </a:pPr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Участие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в эффективном к</a:t>
                      </a:r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адровом резерве</a:t>
                      </a:r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  <a:t>3. </a:t>
                      </a:r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Развитие управленческих компетенций</a:t>
                      </a:r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  <a:t>4. </a:t>
                      </a:r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Карьерный рост</a:t>
                      </a:r>
                    </a:p>
                    <a:p>
                      <a:pPr marL="0" indent="0" algn="l" fontAlgn="ctr">
                        <a:buNone/>
                      </a:pPr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5....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AutoNum type="arabicPeriod"/>
                      </a:pP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Повышение в должности (приказ от… №..)</a:t>
                      </a:r>
                    </a:p>
                    <a:p>
                      <a:pPr marL="342900" indent="-342900" algn="l" fontAlgn="ctr">
                        <a:buAutoNum type="arabicPeriod"/>
                      </a:pP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Прошел тренинг «Делегирование полномочий»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39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Сидоров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Е.К.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Arial" panose="020B0604020202020204" pitchFamily="34" charset="0"/>
                        </a:rPr>
                        <a:t>начальник отдела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Arial" panose="020B0604020202020204" pitchFamily="34" charset="0"/>
                        </a:rPr>
                        <a:t>Управление по борьбе с картелями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Arial" panose="020B0604020202020204" pitchFamily="34" charset="0"/>
                        </a:rPr>
                        <a:t>Стабильность</a:t>
                      </a:r>
                      <a:br>
                        <a:rPr lang="ru-RU" sz="14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400" b="0" i="0" u="none" strike="noStrike">
                          <a:effectLst/>
                          <a:latin typeface="Arial" panose="020B0604020202020204" pitchFamily="34" charset="0"/>
                        </a:rPr>
                        <a:t>Личная жизнь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AutoNum type="arabicPeriod"/>
                      </a:pPr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Иметь </a:t>
                      </a:r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  <a:t>возможность прогнозировать </a:t>
                      </a:r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будущее</a:t>
                      </a:r>
                    </a:p>
                    <a:p>
                      <a:pPr marL="0" indent="0" algn="l" fontAlgn="ctr">
                        <a:buNone/>
                      </a:pPr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2.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Стабильность </a:t>
                      </a:r>
                      <a:r>
                        <a:rPr lang="ru-RU" sz="1400" b="0" i="0" u="none" strike="noStrike" baseline="0" dirty="0" err="1" smtClean="0">
                          <a:effectLst/>
                          <a:latin typeface="Arial" panose="020B0604020202020204" pitchFamily="34" charset="0"/>
                        </a:rPr>
                        <a:t>гос.службы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ISO 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9001</a:t>
                      </a:r>
                    </a:p>
                    <a:p>
                      <a:pPr marL="0" indent="0" algn="l" fontAlgn="ctr">
                        <a:buNone/>
                      </a:pPr>
                      <a:r>
                        <a:rPr lang="ru-RU" sz="14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3. Материальное стимулирование</a:t>
                      </a:r>
                    </a:p>
                    <a:p>
                      <a:pPr marL="0" indent="0" algn="l" fontAlgn="ctr">
                        <a:buNone/>
                      </a:pPr>
                      <a:r>
                        <a:rPr lang="ru-RU" sz="14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4. Корпоративные льготы</a:t>
                      </a:r>
                    </a:p>
                    <a:p>
                      <a:pPr marL="0" indent="0" algn="l" fontAlgn="ctr">
                        <a:buNone/>
                      </a:pPr>
                      <a:r>
                        <a:rPr lang="ru-RU" sz="1400" b="0" i="0" u="none" strike="noStrike" baseline="0" dirty="0" smtClean="0">
                          <a:effectLst/>
                          <a:latin typeface="Arial" panose="020B0604020202020204" pitchFamily="34" charset="0"/>
                        </a:rPr>
                        <a:t>5….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000" marR="3000" marT="30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71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640" y="5455066"/>
            <a:ext cx="1028818" cy="14029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2051" y="4632961"/>
            <a:ext cx="1891196" cy="22250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0138" y="3559766"/>
            <a:ext cx="2910840" cy="329823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5064" y="480899"/>
            <a:ext cx="6040144" cy="6377101"/>
          </a:xfrm>
          <a:prstGeom prst="rect">
            <a:avLst/>
          </a:prstGeom>
        </p:spPr>
      </p:pic>
      <p:graphicFrame>
        <p:nvGraphicFramePr>
          <p:cNvPr id="1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120375"/>
              </p:ext>
            </p:extLst>
          </p:nvPr>
        </p:nvGraphicFramePr>
        <p:xfrm>
          <a:off x="6624574" y="137160"/>
          <a:ext cx="5398084" cy="5679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323616" y="3976609"/>
            <a:ext cx="2345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внешних и внешних коммуникаций</a:t>
            </a:r>
          </a:p>
          <a:p>
            <a:pPr algn="ctr"/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12298" y="2116699"/>
            <a:ext cx="1438929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чтение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лекций на базовых кафедрах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54373"/>
            <a:ext cx="2251426" cy="9475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5928">
            <a:off x="6869253" y="3473228"/>
            <a:ext cx="2235189" cy="223518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197454" y="4374932"/>
            <a:ext cx="1577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корпоративные льготы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01165" y="1162592"/>
            <a:ext cx="15667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исполнение задач федерального значения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2701">
            <a:off x="5478576" y="2042349"/>
            <a:ext cx="2090046" cy="20900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8639">
            <a:off x="6296295" y="545160"/>
            <a:ext cx="1531224" cy="15312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2701">
            <a:off x="8037316" y="295208"/>
            <a:ext cx="1343520" cy="134352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553358" y="2676721"/>
            <a:ext cx="19690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участие в проектной деятельности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8042698" y="774496"/>
            <a:ext cx="1330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поощрения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84854" y="919166"/>
            <a:ext cx="1714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участие в принятии решений 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71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C4222A7-F70E-4C3A-ADE6-83B0C40A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graphicEl>
                                              <a:dgm id="{5C4222A7-F70E-4C3A-ADE6-83B0C40AE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graphicEl>
                                              <a:dgm id="{5C4222A7-F70E-4C3A-ADE6-83B0C40A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graphicEl>
                                              <a:dgm id="{5C4222A7-F70E-4C3A-ADE6-83B0C40A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2E53E37-E4A2-4634-AEE5-33F9B253C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>
                                            <p:graphicEl>
                                              <a:dgm id="{A2E53E37-E4A2-4634-AEE5-33F9B253C5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graphicEl>
                                              <a:dgm id="{A2E53E37-E4A2-4634-AEE5-33F9B253C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graphicEl>
                                              <a:dgm id="{A2E53E37-E4A2-4634-AEE5-33F9B253C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1B80CFC-4641-46A4-83BC-F2D04A095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>
                                            <p:graphicEl>
                                              <a:dgm id="{F1B80CFC-4641-46A4-83BC-F2D04A095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graphicEl>
                                              <a:dgm id="{F1B80CFC-4641-46A4-83BC-F2D04A095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graphicEl>
                                              <a:dgm id="{F1B80CFC-4641-46A4-83BC-F2D04A095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2EBC99A-629A-43AA-A79E-573A89028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>
                                            <p:graphicEl>
                                              <a:dgm id="{82EBC99A-629A-43AA-A79E-573A890280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graphicEl>
                                              <a:dgm id="{82EBC99A-629A-43AA-A79E-573A89028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graphicEl>
                                              <a:dgm id="{82EBC99A-629A-43AA-A79E-573A89028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66D9FB1-4717-4BB2-B28F-F46732D39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graphicEl>
                                              <a:dgm id="{666D9FB1-4717-4BB2-B28F-F46732D39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graphicEl>
                                              <a:dgm id="{666D9FB1-4717-4BB2-B28F-F46732D39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graphicEl>
                                              <a:dgm id="{666D9FB1-4717-4BB2-B28F-F46732D39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1EC9E6F-176D-4479-8160-F14ED10A2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graphicEl>
                                              <a:dgm id="{C1EC9E6F-176D-4479-8160-F14ED10A2A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graphicEl>
                                              <a:dgm id="{C1EC9E6F-176D-4479-8160-F14ED10A2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graphicEl>
                                              <a:dgm id="{C1EC9E6F-176D-4479-8160-F14ED10A2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15">
                                            <p:graphicEl>
                                              <a:dgm id="{5C4222A7-F70E-4C3A-ADE6-83B0C40A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15">
                                            <p:graphicEl>
                                              <a:dgm id="{A2E53E37-E4A2-4634-AEE5-33F9B253C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15">
                                            <p:graphicEl>
                                              <a:dgm id="{F1B80CFC-4641-46A4-83BC-F2D04A095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15">
                                            <p:graphicEl>
                                              <a:dgm id="{82EBC99A-629A-43AA-A79E-573A89028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5">
                                            <p:graphicEl>
                                              <a:dgm id="{666D9FB1-4717-4BB2-B28F-F46732D39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15">
                                            <p:graphicEl>
                                              <a:dgm id="{C1EC9E6F-176D-4479-8160-F14ED10A2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lvlAtOnce"/>
        </p:bldSub>
      </p:bldGraphic>
      <p:bldGraphic spid="15" grpId="1" uiExpand="1">
        <p:bldSub>
          <a:bldDgm bld="lvlAtOnce"/>
        </p:bldSub>
      </p:bldGraphic>
      <p:bldP spid="5" grpId="0"/>
      <p:bldP spid="14" grpId="0"/>
      <p:bldP spid="9" grpId="0"/>
      <p:bldP spid="2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004" y="123570"/>
            <a:ext cx="2251426" cy="947582"/>
          </a:xfrm>
          <a:prstGeom prst="rect">
            <a:avLst/>
          </a:prstGeom>
        </p:spPr>
      </p:pic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3057833" y="2046818"/>
            <a:ext cx="3038169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>
              <a:defRPr sz="32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8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www.fas.gov.ru</a:t>
            </a:r>
          </a:p>
          <a:p>
            <a:pPr eaLnBrk="1" hangingPunct="1"/>
            <a:r>
              <a:rPr lang="en-US" sz="14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en.fas.gov.ru</a:t>
            </a:r>
          </a:p>
          <a:p>
            <a:pPr eaLnBrk="1" hangingPunct="1"/>
            <a:r>
              <a:rPr lang="en-US" sz="14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anticartel.ru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2867820" y="3391867"/>
            <a:ext cx="1955800" cy="2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 sz="32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8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14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     </a:t>
            </a:r>
            <a:r>
              <a:rPr lang="en-US" sz="14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@</a:t>
            </a:r>
            <a:r>
              <a:rPr lang="en-US" sz="1400" dirty="0" err="1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rus.fas</a:t>
            </a:r>
            <a:endParaRPr lang="en-US" sz="1400" dirty="0">
              <a:solidFill>
                <a:srgbClr val="006876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2867820" y="5699794"/>
            <a:ext cx="2386012" cy="54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 sz="32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8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sz="14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rus_fas</a:t>
            </a:r>
            <a:endParaRPr lang="en-US" sz="1400" dirty="0">
              <a:solidFill>
                <a:srgbClr val="006876"/>
              </a:solidFill>
              <a:latin typeface="Trebuchet MS" pitchFamily="34" charset="0"/>
              <a:cs typeface="Arial" charset="0"/>
            </a:endParaRPr>
          </a:p>
          <a:p>
            <a:pPr eaLnBrk="1" hangingPunct="1"/>
            <a:r>
              <a:rPr lang="ru-RU" sz="14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en-US" sz="1400" dirty="0" err="1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fas_rf</a:t>
            </a:r>
            <a:r>
              <a:rPr lang="en-US" sz="14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 </a:t>
            </a:r>
            <a:r>
              <a:rPr lang="en-US" sz="16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(</a:t>
            </a:r>
            <a:r>
              <a:rPr lang="en-US" sz="1600" dirty="0" err="1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english</a:t>
            </a:r>
            <a:r>
              <a:rPr lang="en-US" sz="1600" dirty="0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)</a:t>
            </a:r>
          </a:p>
        </p:txBody>
      </p:sp>
      <p:sp>
        <p:nvSpPr>
          <p:cNvPr id="22" name="Прямоугольник 17"/>
          <p:cNvSpPr>
            <a:spLocks noChangeArrowheads="1"/>
          </p:cNvSpPr>
          <p:nvPr/>
        </p:nvSpPr>
        <p:spPr bwMode="auto">
          <a:xfrm>
            <a:off x="3057832" y="4599519"/>
            <a:ext cx="1002994" cy="2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/>
          <a:p>
            <a:pPr eaLnBrk="1" hangingPunct="1"/>
            <a:r>
              <a:rPr lang="en-US" sz="1400" dirty="0" err="1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fas_rus</a:t>
            </a:r>
            <a:endParaRPr lang="ru-RU" sz="1400" dirty="0">
              <a:solidFill>
                <a:srgbClr val="006876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23" name="Рисунок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2776" y="4544486"/>
            <a:ext cx="1273379" cy="78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2249" y="5636686"/>
            <a:ext cx="704850" cy="70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7263843" y="3403918"/>
            <a:ext cx="1624013" cy="2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 sz="32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8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 err="1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fas_time</a:t>
            </a:r>
            <a:endParaRPr lang="en-US" sz="1400" dirty="0">
              <a:solidFill>
                <a:srgbClr val="006876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26" name="Прямоугольник 21"/>
          <p:cNvSpPr>
            <a:spLocks noChangeArrowheads="1"/>
          </p:cNvSpPr>
          <p:nvPr/>
        </p:nvSpPr>
        <p:spPr bwMode="auto">
          <a:xfrm>
            <a:off x="7216561" y="2231484"/>
            <a:ext cx="1554593" cy="36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/>
          <a:p>
            <a:pPr eaLnBrk="1" hangingPunct="1"/>
            <a:r>
              <a:rPr lang="en-US" dirty="0" err="1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FASvideoTube</a:t>
            </a:r>
            <a:endParaRPr lang="ru-RU" dirty="0">
              <a:solidFill>
                <a:srgbClr val="006876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27" name="Рисунок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7638" y="3351095"/>
            <a:ext cx="701675" cy="70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429" y="2142200"/>
            <a:ext cx="69532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710" y="1920084"/>
            <a:ext cx="1063931" cy="110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4461" y="4387849"/>
            <a:ext cx="737669" cy="76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7263843" y="4454431"/>
            <a:ext cx="1747837" cy="2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>
              <a:defRPr sz="32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sz="28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4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5pPr>
            <a:lvl6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6pPr>
            <a:lvl7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7pPr>
            <a:lvl8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8pPr>
            <a:lvl9pPr eaLnBrk="0" hangingPunct="0">
              <a:defRPr sz="2000">
                <a:solidFill>
                  <a:srgbClr val="333399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 err="1">
                <a:solidFill>
                  <a:srgbClr val="006876"/>
                </a:solidFill>
                <a:latin typeface="Trebuchet MS" pitchFamily="34" charset="0"/>
                <a:cs typeface="Arial" charset="0"/>
              </a:rPr>
              <a:t>fasrussia</a:t>
            </a:r>
            <a:endParaRPr lang="en-US" sz="1400" dirty="0">
              <a:solidFill>
                <a:srgbClr val="006876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32" name="Рисунок 2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8511" y="3310467"/>
            <a:ext cx="790422" cy="75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19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Мотивация кадров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83647"/>
            <a:ext cx="8738809" cy="388077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Кадровая политика ФАС России принята и реализуется в целях выполнения миссии </a:t>
            </a:r>
            <a:r>
              <a:rPr lang="ru-RU" sz="2400" dirty="0" smtClean="0"/>
              <a:t>организации -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свободы конкуренции эффективной защиты предпринимательства ради будущего России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47535" y="3930239"/>
            <a:ext cx="5810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Мотивация ─ это комплекс стимулирующих мероприятий, которые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побуждают сотрудника выполнять свои функциональные обязанности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эффективней и идти вперед</a:t>
            </a:r>
          </a:p>
        </p:txBody>
      </p:sp>
      <p:pic>
        <p:nvPicPr>
          <p:cNvPr id="3074" name="Picture 2" descr="https://zhazhda.biz/wp-content/uploads/2016/06/1-109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045" y="3619147"/>
            <a:ext cx="3783513" cy="288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004" y="123570"/>
            <a:ext cx="2251426" cy="9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63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37160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Материальные </a:t>
            </a:r>
            <a:r>
              <a:rPr lang="ru-RU" dirty="0" smtClean="0"/>
              <a:t>                  Не </a:t>
            </a:r>
            <a:r>
              <a:rPr lang="ru-RU" dirty="0"/>
              <a:t>материальные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2214" y1="98776" x2="33359" y2="97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3404" y="4199021"/>
            <a:ext cx="3856980" cy="26469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9506" y1="16418" x2="48395" y2="48060"/>
                        <a14:foregroundMark x1="24938" y1="57910" x2="28642" y2="73433"/>
                        <a14:foregroundMark x1="7654" y1="80896" x2="10370" y2="95224"/>
                        <a14:foregroundMark x1="2222" y1="89851" x2="15062" y2="89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98280">
            <a:off x="6003929" y="4651039"/>
            <a:ext cx="1190653" cy="9857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0230" y1="16923" x2="40230" y2="16923"/>
                        <a14:foregroundMark x1="57088" y1="54154" x2="57088" y2="54154"/>
                        <a14:foregroundMark x1="80843" y1="75692" x2="88123" y2="87077"/>
                        <a14:foregroundMark x1="21839" y1="23692" x2="59770" y2="23692"/>
                        <a14:foregroundMark x1="44444" y1="53231" x2="76628" y2="56615"/>
                        <a14:foregroundMark x1="78161" y1="73538" x2="88123" y2="90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26053">
            <a:off x="3140287" y="4080237"/>
            <a:ext cx="770021" cy="956705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95399" y="2120315"/>
            <a:ext cx="2884010" cy="2157375"/>
            <a:chOff x="370114" y="2155371"/>
            <a:chExt cx="3600509" cy="2693350"/>
          </a:xfrm>
        </p:grpSpPr>
        <p:pic>
          <p:nvPicPr>
            <p:cNvPr id="1026" name="Picture 2" descr="https://zhazhda.biz/wp-content/uploads/2016/06/1-28-1024x766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114" y="2155371"/>
              <a:ext cx="3600509" cy="2693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1491916" y="2675467"/>
              <a:ext cx="1455821" cy="291432"/>
            </a:xfrm>
            <a:prstGeom prst="rect">
              <a:avLst/>
            </a:prstGeom>
            <a:solidFill>
              <a:schemeClr val="accent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893163" y="2041307"/>
            <a:ext cx="4847750" cy="3539629"/>
            <a:chOff x="5809589" y="2155371"/>
            <a:chExt cx="3771633" cy="2753892"/>
          </a:xfrm>
        </p:grpSpPr>
        <p:pic>
          <p:nvPicPr>
            <p:cNvPr id="1028" name="Picture 4" descr="https://zhazhda.biz/wp-content/uploads/2016/06/1-217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9589" y="2155371"/>
              <a:ext cx="3771633" cy="2753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 rot="1808077">
              <a:off x="7539796" y="4045171"/>
              <a:ext cx="1313229" cy="291432"/>
            </a:xfrm>
            <a:prstGeom prst="rect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410691" y="218666"/>
            <a:ext cx="3129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9999"/>
                </a:solidFill>
              </a:rPr>
              <a:t>МОТИВАЦИЯ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004" y="123570"/>
            <a:ext cx="2251426" cy="9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89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691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МОТИВАЦИОННАЯ КАРТА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100" dirty="0">
                <a:solidFill>
                  <a:schemeClr val="bg1">
                    <a:lumMod val="65000"/>
                  </a:schemeClr>
                </a:solidFill>
              </a:rPr>
              <a:t>Карьерные ценности </a:t>
            </a:r>
            <a:r>
              <a:rPr lang="ru-RU" sz="1600" dirty="0">
                <a:solidFill>
                  <a:schemeClr val="bg1">
                    <a:lumMod val="65000"/>
                  </a:schemeClr>
                </a:solidFill>
              </a:rPr>
              <a:t>(на основе опросника «Якоря карьеры»)</a:t>
            </a:r>
            <a:br>
              <a:rPr lang="ru-RU" sz="16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bg2">
                    <a:lumMod val="75000"/>
                  </a:schemeClr>
                </a:solidFill>
              </a:rPr>
            </a:b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342288"/>
              </p:ext>
            </p:extLst>
          </p:nvPr>
        </p:nvGraphicFramePr>
        <p:xfrm>
          <a:off x="176646" y="810491"/>
          <a:ext cx="11469922" cy="5028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004" y="123570"/>
            <a:ext cx="2251426" cy="947582"/>
          </a:xfrm>
          <a:prstGeom prst="rect">
            <a:avLst/>
          </a:prstGeom>
        </p:spPr>
      </p:pic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36804"/>
              </p:ext>
            </p:extLst>
          </p:nvPr>
        </p:nvGraphicFramePr>
        <p:xfrm>
          <a:off x="228785" y="3669956"/>
          <a:ext cx="11423637" cy="2903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98816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3442" y="97607"/>
            <a:ext cx="8138893" cy="1320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СЛУЖЕНИЕ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049005"/>
              </p:ext>
            </p:extLst>
          </p:nvPr>
        </p:nvGraphicFramePr>
        <p:xfrm>
          <a:off x="1069387" y="1549542"/>
          <a:ext cx="5398084" cy="5370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235182"/>
              </p:ext>
            </p:extLst>
          </p:nvPr>
        </p:nvGraphicFramePr>
        <p:xfrm>
          <a:off x="5224003" y="1205839"/>
          <a:ext cx="5398084" cy="5679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80505" y="2587038"/>
            <a:ext cx="20282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передача знаний в научной и преподавательской деятельности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(базовые кафедры, публикации)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2895" y="3996750"/>
            <a:ext cx="214767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участие в принятии решений 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7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комиссии, значимые, масштабные дела)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92152" y="5470252"/>
            <a:ext cx="25315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наставничество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41109" y="3802195"/>
            <a:ext cx="259844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представление Службы во внешней среде 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/>
            <a:endParaRPr lang="ru-RU" sz="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конференции, </a:t>
            </a: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пресс-конференции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международные мероприятия)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31891" y="4337313"/>
            <a:ext cx="22532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возможность обсуждать цели и задачи ведомства с руководителем 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ФАС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России 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/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эффективный кадровый резерв)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55460" y="2426418"/>
            <a:ext cx="2356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отражение заслуг </a:t>
            </a:r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/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музей, портал, награды)</a:t>
            </a:r>
          </a:p>
        </p:txBody>
      </p:sp>
      <p:pic>
        <p:nvPicPr>
          <p:cNvPr id="6148" name="Picture 4" descr="https://zhazhda.biz/wp-content/uploads/2016/08/1-156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162" y="318101"/>
            <a:ext cx="3065250" cy="232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71283626"/>
              </p:ext>
            </p:extLst>
          </p:nvPr>
        </p:nvGraphicFramePr>
        <p:xfrm>
          <a:off x="2032000" y="942088"/>
          <a:ext cx="8128000" cy="2919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445448" y="1790830"/>
            <a:ext cx="2531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исполнение задач федерального значения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004" y="123570"/>
            <a:ext cx="2251426" cy="9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26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graphicEl>
                                              <a:dgm id="{5C4222A7-F70E-4C3A-ADE6-83B0C40A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graphicEl>
                                              <a:dgm id="{A2E53E37-E4A2-4634-AEE5-33F9B253C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graphicEl>
                                              <a:dgm id="{73682C4A-20D2-46D1-A282-92C0A5569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graphicEl>
                                              <a:dgm id="{037F29B2-DCA4-452E-8D0B-9D357F6B6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graphicEl>
                                              <a:dgm id="{1C192BAC-15F2-4E09-B62F-1EF494770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graphicEl>
                                              <a:dgm id="{796A7747-1925-40D8-A151-DE0ACA0F3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graphicEl>
                                              <a:dgm id="{77EB38FC-C37B-4633-BEAA-E4AFDDD81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graphicEl>
                                              <a:dgm id="{3DE0A529-F20D-4469-A17F-103AF75D6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graphicEl>
                                              <a:dgm id="{8D2F395D-33CF-4E6A-8B9D-362436FEC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graphicEl>
                                              <a:dgm id="{978E639D-B9DB-4B39-A57A-1BC6ACC29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graphicEl>
                                              <a:dgm id="{C4154AA9-66C8-45E6-B900-E8FB042F9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graphicEl>
                                              <a:dgm id="{02FB37B9-406F-4C48-8EBF-39432EBBB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graphicEl>
                                              <a:dgm id="{81C59F5C-21F8-4BA8-8606-07C6B0C4E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graphicEl>
                                              <a:dgm id="{A08C68A7-DCDE-4E13-998C-AC3434095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  <p:bldGraphic spid="6" grpId="0">
        <p:bldSub>
          <a:bldDgm bld="lvlAtOnce"/>
        </p:bldSub>
      </p:bldGraphic>
      <p:bldGraphic spid="3" grpId="0">
        <p:bldSub>
          <a:bldDgm bld="lvlAtOnc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129247"/>
              </p:ext>
            </p:extLst>
          </p:nvPr>
        </p:nvGraphicFramePr>
        <p:xfrm>
          <a:off x="-376800" y="1252576"/>
          <a:ext cx="5398084" cy="5679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20700"/>
              </p:ext>
            </p:extLst>
          </p:nvPr>
        </p:nvGraphicFramePr>
        <p:xfrm>
          <a:off x="3839600" y="1200084"/>
          <a:ext cx="5398084" cy="5679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100" name="Picture 4" descr="https://zhazhda.biz/wp-content/uploads/2016/09/1-21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8566" y="4669632"/>
            <a:ext cx="2601864" cy="205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004" y="123570"/>
            <a:ext cx="2251426" cy="947582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821718" y="118859"/>
            <a:ext cx="813889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/>
              <a:t>МАСТЕРСТВО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714540" y="823206"/>
            <a:ext cx="2977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Признание профессионализма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4509" y="821360"/>
            <a:ext cx="4650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Повышение профессионального уровня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49256">
            <a:off x="6871281" y="3702748"/>
            <a:ext cx="2155282" cy="215528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5928">
            <a:off x="8470445" y="1775545"/>
            <a:ext cx="2415088" cy="24150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34351" y="2126920"/>
            <a:ext cx="252825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повышение уровня теоретических знаний</a:t>
            </a:r>
          </a:p>
          <a:p>
            <a:pPr lvl="0" algn="ctr"/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(обучение в магистратуре, библиотека на портале)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6628" y="3653969"/>
            <a:ext cx="1954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участие в стажировках 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(ТО в ЦА, ЦА в ТО,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зарубеж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81114" y="4669632"/>
            <a:ext cx="25315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повышение профессионального уровня в </a:t>
            </a:r>
          </a:p>
          <a:p>
            <a:pPr lvl="0"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Учебно-методическом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центре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817" b="96714" l="1835" r="940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7623" y="4545238"/>
            <a:ext cx="2077278" cy="202758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866494" y="2475878"/>
            <a:ext cx="13302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поощрения</a:t>
            </a:r>
          </a:p>
          <a:p>
            <a:pPr lvl="0" algn="ctr"/>
            <a:endParaRPr lang="ru-RU" sz="11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(награды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78067" y="3923762"/>
            <a:ext cx="194171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участие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семинарах с судебными сообществами, в круглых столах, конференциях, общественных советах</a:t>
            </a:r>
          </a:p>
          <a:p>
            <a:pPr algn="ctr"/>
            <a:endParaRPr lang="ru-RU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379" b="98621" l="34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06955">
            <a:off x="3776841" y="1882493"/>
            <a:ext cx="2925934" cy="2912813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4080606" y="2549607"/>
            <a:ext cx="23731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преподавательская деятельность в Учебно-методическом центре, передача опыта в рамках семинаров и мероприятий УМЦ, семинаров внутри ведомства 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/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34121" y="4937072"/>
            <a:ext cx="20093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участие в конкурсах</a:t>
            </a:r>
          </a:p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«Моя полезная  инициатива», «Наставник года», «Лучший кадровик»,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«Лучший лектор года»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09957" y="2624712"/>
            <a:ext cx="1934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публикации в профессиональной сфере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356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graphicEl>
                                              <a:dgm id="{5C4222A7-F70E-4C3A-ADE6-83B0C40A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graphicEl>
                                              <a:dgm id="{A2E53E37-E4A2-4634-AEE5-33F9B253C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graphicEl>
                                              <a:dgm id="{73682C4A-20D2-46D1-A282-92C0A5569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graphicEl>
                                              <a:dgm id="{037F29B2-DCA4-452E-8D0B-9D357F6B6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graphicEl>
                                              <a:dgm id="{1C192BAC-15F2-4E09-B62F-1EF494770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graphicEl>
                                              <a:dgm id="{796A7747-1925-40D8-A151-DE0ACA0F3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graphicEl>
                                              <a:dgm id="{77EB38FC-C37B-4633-BEAA-E4AFDDD81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graphicEl>
                                              <a:dgm id="{3DE0A529-F20D-4469-A17F-103AF75D6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graphicEl>
                                              <a:dgm id="{8D2F395D-33CF-4E6A-8B9D-362436FEC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graphicEl>
                                              <a:dgm id="{978E639D-B9DB-4B39-A57A-1BC6ACC29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graphicEl>
                                              <a:dgm id="{C4154AA9-66C8-45E6-B900-E8FB042F9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graphicEl>
                                              <a:dgm id="{02FB37B9-406F-4C48-8EBF-39432EBBB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  <p:bldGraphic spid="6" grpId="0">
        <p:bldSub>
          <a:bldDgm bld="lvlAtOnc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45" y="85049"/>
            <a:ext cx="2946421" cy="2209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6041" y="2004140"/>
            <a:ext cx="2946041" cy="1966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3667" y="85049"/>
            <a:ext cx="3316796" cy="2209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9860" y="4103005"/>
            <a:ext cx="3277344" cy="2175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537" y="4118383"/>
            <a:ext cx="3225887" cy="2150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109" y="4118383"/>
            <a:ext cx="3241964" cy="2159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451" y="1960806"/>
            <a:ext cx="3074543" cy="2048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3" name="TextBox 42"/>
          <p:cNvSpPr txBox="1"/>
          <p:nvPr/>
        </p:nvSpPr>
        <p:spPr>
          <a:xfrm>
            <a:off x="316223" y="2868857"/>
            <a:ext cx="2069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Обучение в магистратуре</a:t>
            </a:r>
            <a:endParaRPr lang="ru-RU" sz="1400" b="1" dirty="0">
              <a:ln w="0"/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094145" y="2868857"/>
            <a:ext cx="2069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Награждения</a:t>
            </a:r>
            <a:endParaRPr lang="ru-RU" sz="1400" b="1" dirty="0">
              <a:ln w="0"/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2281" y="6309011"/>
            <a:ext cx="324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Семинары, конференции, круглые столы</a:t>
            </a:r>
            <a:endParaRPr lang="ru-RU" sz="1400" b="1" dirty="0">
              <a:ln w="0"/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85988" y="6416733"/>
            <a:ext cx="3241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Участие в стажировках</a:t>
            </a:r>
            <a:endParaRPr lang="ru-RU" sz="1400" b="1" dirty="0">
              <a:ln w="0"/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39439" y="6334780"/>
            <a:ext cx="3798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Повышение </a:t>
            </a:r>
            <a:r>
              <a:rPr lang="ru-RU" sz="14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профессионального уровня в </a:t>
            </a:r>
            <a:r>
              <a:rPr lang="ru-RU" sz="1400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 Учебно-методическом </a:t>
            </a:r>
            <a:r>
              <a:rPr lang="ru-RU" sz="14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центре</a:t>
            </a: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7478" y="198213"/>
            <a:ext cx="2695028" cy="1350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" name="Прямоугольник 50"/>
          <p:cNvSpPr/>
          <p:nvPr/>
        </p:nvSpPr>
        <p:spPr>
          <a:xfrm>
            <a:off x="4013494" y="1563217"/>
            <a:ext cx="33265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</a:rPr>
              <a:t>    Внутриведомственные семинары</a:t>
            </a:r>
            <a:endParaRPr lang="ru-RU" sz="1400" b="1" dirty="0">
              <a:ln w="0"/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27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7544" y="292561"/>
            <a:ext cx="6954040" cy="1320800"/>
          </a:xfrm>
        </p:spPr>
        <p:txBody>
          <a:bodyPr>
            <a:normAutofit/>
          </a:bodyPr>
          <a:lstStyle/>
          <a:p>
            <a:r>
              <a:rPr lang="ru-RU" dirty="0" smtClean="0"/>
              <a:t>УПРАВЛЕНИЕ           ВЫЗОВ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094782"/>
              </p:ext>
            </p:extLst>
          </p:nvPr>
        </p:nvGraphicFramePr>
        <p:xfrm>
          <a:off x="359656" y="1554480"/>
          <a:ext cx="6003581" cy="5166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47953"/>
              </p:ext>
            </p:extLst>
          </p:nvPr>
        </p:nvGraphicFramePr>
        <p:xfrm>
          <a:off x="4602049" y="2299824"/>
          <a:ext cx="5398084" cy="5679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 descr="https://zhazhda.biz/wp-content/uploads/2016/10/1-12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02" y="0"/>
            <a:ext cx="2879069" cy="242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004" y="123570"/>
            <a:ext cx="2251426" cy="947582"/>
          </a:xfrm>
          <a:prstGeom prst="rect">
            <a:avLst/>
          </a:prstGeom>
        </p:spPr>
      </p:pic>
      <p:graphicFrame>
        <p:nvGraphicFramePr>
          <p:cNvPr id="1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987709"/>
              </p:ext>
            </p:extLst>
          </p:nvPr>
        </p:nvGraphicFramePr>
        <p:xfrm>
          <a:off x="108402" y="2070561"/>
          <a:ext cx="6586162" cy="4510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080724"/>
              </p:ext>
            </p:extLst>
          </p:nvPr>
        </p:nvGraphicFramePr>
        <p:xfrm>
          <a:off x="6561831" y="123570"/>
          <a:ext cx="5398084" cy="5679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042476" y="2422649"/>
            <a:ext cx="1889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руководство учебным процессом через управление базовыми кафедрами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5287" y="4584556"/>
            <a:ext cx="20015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участие в эффективном 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кадровом резерве, резерве 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управленческих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кадров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44029" y="4417010"/>
            <a:ext cx="231756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развитие управленческих компетенций </a:t>
            </a:r>
          </a:p>
          <a:p>
            <a:pPr lvl="0" algn="ctr"/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курсы повышения квалификации и тренинги)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55625" y="3112751"/>
            <a:ext cx="16703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арьерный рост с учетом результатов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99134" y="2433464"/>
            <a:ext cx="1970582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руководство проектами</a:t>
            </a:r>
          </a:p>
          <a:p>
            <a:pPr algn="ctr"/>
            <a:endParaRPr lang="ru-RU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(комиссии и рабочие группы)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587884" y="3283963"/>
            <a:ext cx="2058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участие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формировании государственной политики в своей сфере</a:t>
            </a:r>
          </a:p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8683976" y="3564806"/>
            <a:ext cx="21518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Анализ и обобщение практики, совершенствование </a:t>
            </a:r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правоприменения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рамках эффективного кадрового резерва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73969" y="4730513"/>
            <a:ext cx="20303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реализация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себя как публичной личности </a:t>
            </a:r>
            <a:endParaRPr lang="ru-RU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/>
            <a:endParaRPr lang="ru-RU" sz="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суды, комиссии, лекции, круглые столы, выступления на различных площадках)</a:t>
            </a:r>
          </a:p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545650" y="5216931"/>
            <a:ext cx="188353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Помощь отстающим ТО (командирование) в налаживании работы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986127" y="1440316"/>
            <a:ext cx="218545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разработка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инновационных проектов при участии в эффективном кадровом резерве, в</a:t>
            </a:r>
          </a:p>
          <a:p>
            <a:pPr lvl="0"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конкурсе «Моя полезная инициатива»</a:t>
            </a:r>
          </a:p>
        </p:txBody>
      </p:sp>
    </p:spTree>
    <p:extLst>
      <p:ext uri="{BB962C8B-B14F-4D97-AF65-F5344CB8AC3E}">
        <p14:creationId xmlns:p14="http://schemas.microsoft.com/office/powerpoint/2010/main" val="1294277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graphicEl>
                                              <a:dgm id="{5C4222A7-F70E-4C3A-ADE6-83B0C40A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graphicEl>
                                              <a:dgm id="{A2E53E37-E4A2-4634-AEE5-33F9B253C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graphicEl>
                                              <a:dgm id="{73682C4A-20D2-46D1-A282-92C0A5569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graphicEl>
                                              <a:dgm id="{037F29B2-DCA4-452E-8D0B-9D357F6B6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graphicEl>
                                              <a:dgm id="{1C192BAC-15F2-4E09-B62F-1EF494770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graphicEl>
                                              <a:dgm id="{796A7747-1925-40D8-A151-DE0ACA0F3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>
                                            <p:graphicEl>
                                              <a:dgm id="{D4A9EFEA-53F8-43A5-A1F0-8E8AB36E67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5">
                                            <p:graphicEl>
                                              <a:dgm id="{43B7B9FB-588C-45BF-8929-28BC3035B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5">
                                            <p:graphicEl>
                                              <a:dgm id="{E5B41FE1-8D0B-4B02-B08F-139DA22D9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5">
                                            <p:graphicEl>
                                              <a:dgm id="{D6DBCE1B-5024-468A-918A-334C87E56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graphicEl>
                                              <a:dgm id="{77EB38FC-C37B-4633-BEAA-E4AFDDD81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graphicEl>
                                              <a:dgm id="{3DE0A529-F20D-4469-A17F-103AF75D6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graphicEl>
                                              <a:dgm id="{8D2F395D-33CF-4E6A-8B9D-362436FEC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graphicEl>
                                              <a:dgm id="{978E639D-B9DB-4B39-A57A-1BC6ACC29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graphicEl>
                                              <a:dgm id="{C4154AA9-66C8-45E6-B900-E8FB042F9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graphicEl>
                                              <a:dgm id="{02FB37B9-406F-4C48-8EBF-39432EBBB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6">
                                            <p:graphicEl>
                                              <a:dgm id="{77EB38FC-C37B-4633-BEAA-E4AFDDD81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>
                                            <p:graphicEl>
                                              <a:dgm id="{3DE0A529-F20D-4469-A17F-103AF75D6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6">
                                            <p:graphicEl>
                                              <a:dgm id="{929B06F6-F71A-451B-9B9B-6A4132BA5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6">
                                            <p:graphicEl>
                                              <a:dgm id="{684FF5E2-FFF7-4603-80BE-9107AB2FC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  <p:bldGraphic spid="6" grpId="0" uiExpand="1">
        <p:bldSub>
          <a:bldDgm bld="lvlAtOnce"/>
        </p:bldSub>
      </p:bldGraphic>
      <p:bldGraphic spid="15" grpId="0">
        <p:bldSub>
          <a:bldDgm bld="lvlAtOnce"/>
        </p:bldSub>
      </p:bldGraphic>
      <p:bldGraphic spid="16" grpId="0">
        <p:bldSub>
          <a:bldDgm bld="lvlAtOnc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545" y="267038"/>
            <a:ext cx="8862135" cy="1320800"/>
          </a:xfrm>
        </p:spPr>
        <p:txBody>
          <a:bodyPr>
            <a:normAutofit/>
          </a:bodyPr>
          <a:lstStyle/>
          <a:p>
            <a:r>
              <a:rPr lang="ru-RU" dirty="0" smtClean="0"/>
              <a:t>НЕЗАВИСИМОСТЬ           СТАБИЛЬНОСТЬ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665788"/>
              </p:ext>
            </p:extLst>
          </p:nvPr>
        </p:nvGraphicFramePr>
        <p:xfrm>
          <a:off x="-566533" y="1007990"/>
          <a:ext cx="5398084" cy="5679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449847"/>
              </p:ext>
            </p:extLst>
          </p:nvPr>
        </p:nvGraphicFramePr>
        <p:xfrm>
          <a:off x="2513445" y="-11875"/>
          <a:ext cx="5926150" cy="6690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https://zhazhda.biz/wp-content/uploads/2016/08/1-34.pn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42234" y="1126319"/>
            <a:ext cx="2668190" cy="205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004" y="123570"/>
            <a:ext cx="2251426" cy="947582"/>
          </a:xfrm>
          <a:prstGeom prst="rect">
            <a:avLst/>
          </a:prstGeom>
        </p:spPr>
      </p:pic>
      <p:graphicFrame>
        <p:nvGraphicFramePr>
          <p:cNvPr id="1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7137949"/>
              </p:ext>
            </p:extLst>
          </p:nvPr>
        </p:nvGraphicFramePr>
        <p:xfrm>
          <a:off x="6064280" y="167641"/>
          <a:ext cx="5926150" cy="6690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373107" y="1478794"/>
            <a:ext cx="2036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проявление креативности при участии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эффективном кадровом резерве,  в конкурсе              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«Моя полезная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инициатива»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58297" y="4566990"/>
            <a:ext cx="2180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самовыражение через участие в творческих конкурсах и спортивных мероприятиях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42234" y="4338701"/>
            <a:ext cx="17220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стабильная заработная 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плата, материальное стимулирование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778" b="91468" l="7770" r="92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632" y="2827003"/>
            <a:ext cx="3638079" cy="35922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23874" y="4051134"/>
            <a:ext cx="20678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социальные гарантии</a:t>
            </a:r>
          </a:p>
          <a:p>
            <a:pPr lvl="0" algn="ctr"/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(отдых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санатории, медицинское страхование)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85609" y="5126580"/>
            <a:ext cx="1171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членство в профсоюзе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48765" y="2011750"/>
            <a:ext cx="20138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инновационность</a:t>
            </a: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инициативность как ценность корпоративной культуры ФАС России 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64368" y="3516567"/>
            <a:ext cx="19690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участие в проектной деятельности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85383" y="1532109"/>
            <a:ext cx="20375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самореализация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через банк идей на внутреннем портале ведомства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75107" y="2647924"/>
            <a:ext cx="19149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стабильность и четкость процессов             (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ISO 9001, KPI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165595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graphicEl>
                                              <a:dgm id="{5C4222A7-F70E-4C3A-ADE6-83B0C40A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graphicEl>
                                              <a:dgm id="{A2E53E37-E4A2-4634-AEE5-33F9B253C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graphicEl>
                                              <a:dgm id="{73682C4A-20D2-46D1-A282-92C0A5569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graphicEl>
                                              <a:dgm id="{037F29B2-DCA4-452E-8D0B-9D357F6B6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graphicEl>
                                              <a:dgm id="{1C192BAC-15F2-4E09-B62F-1EF494770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graphicEl>
                                              <a:dgm id="{796A7747-1925-40D8-A151-DE0ACA0F3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graphicEl>
                                              <a:dgm id="{77EB38FC-C37B-4633-BEAA-E4AFDDD81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graphicEl>
                                              <a:dgm id="{3DE0A529-F20D-4469-A17F-103AF75D6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graphicEl>
                                              <a:dgm id="{8D2F395D-33CF-4E6A-8B9D-362436FEC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graphicEl>
                                              <a:dgm id="{978E639D-B9DB-4B39-A57A-1BC6ACC29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graphicEl>
                                              <a:dgm id="{C4154AA9-66C8-45E6-B900-E8FB042F9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graphicEl>
                                              <a:dgm id="{02FB37B9-406F-4C48-8EBF-39432EBBB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6">
                                            <p:graphicEl>
                                              <a:dgm id="{77EB38FC-C37B-4633-BEAA-E4AFDDD81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6">
                                            <p:graphicEl>
                                              <a:dgm id="{3DE0A529-F20D-4469-A17F-103AF75D6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6">
                                            <p:graphicEl>
                                              <a:dgm id="{8D2F395D-33CF-4E6A-8B9D-362436FEC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6">
                                            <p:graphicEl>
                                              <a:dgm id="{978E639D-B9DB-4B39-A57A-1BC6ACC29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>
                                            <p:graphicEl>
                                              <a:dgm id="{C4154AA9-66C8-45E6-B900-E8FB042F9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6">
                                            <p:graphicEl>
                                              <a:dgm id="{02FB37B9-406F-4C48-8EBF-39432EBBB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  <p:bldGraphic spid="6" grpId="0">
        <p:bldSub>
          <a:bldDgm bld="lvlAtOnce"/>
        </p:bldSub>
      </p:bldGraphic>
      <p:bldGraphic spid="16" grpId="0">
        <p:bldSub>
          <a:bldDgm bld="lvlAtOnce"/>
        </p:bldSub>
      </p:bldGraphic>
    </p:bldLst>
  </p:timing>
</p:sld>
</file>

<file path=ppt/theme/theme1.xml><?xml version="1.0" encoding="utf-8"?>
<a:theme xmlns:a="http://schemas.openxmlformats.org/drawingml/2006/main" name="Грань">
  <a:themeElements>
    <a:clrScheme name="Другая 3">
      <a:dk1>
        <a:sysClr val="windowText" lastClr="000000"/>
      </a:dk1>
      <a:lt1>
        <a:srgbClr val="FFFFFF"/>
      </a:lt1>
      <a:dk2>
        <a:srgbClr val="2C3C43"/>
      </a:dk2>
      <a:lt2>
        <a:srgbClr val="EBEBEB"/>
      </a:lt2>
      <a:accent1>
        <a:srgbClr val="009999"/>
      </a:accent1>
      <a:accent2>
        <a:srgbClr val="FFEFBF"/>
      </a:accent2>
      <a:accent3>
        <a:srgbClr val="00B0F0"/>
      </a:accent3>
      <a:accent4>
        <a:srgbClr val="D6E9B1"/>
      </a:accent4>
      <a:accent5>
        <a:srgbClr val="33CCCC"/>
      </a:accent5>
      <a:accent6>
        <a:srgbClr val="006699"/>
      </a:accent6>
      <a:hlink>
        <a:srgbClr val="99CA3C"/>
      </a:hlink>
      <a:folHlink>
        <a:srgbClr val="6E91A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3417</TotalTime>
  <Words>837</Words>
  <Application>Microsoft Office PowerPoint</Application>
  <PresentationFormat>Широкоэкранный</PresentationFormat>
  <Paragraphs>187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Times New Roman</vt:lpstr>
      <vt:lpstr>Trebuchet MS</vt:lpstr>
      <vt:lpstr>Wingdings 3</vt:lpstr>
      <vt:lpstr>Грань</vt:lpstr>
      <vt:lpstr>СИСТЕМА МОТИВАЦИИ И СТИМУЛИРОВАНИЯ СОТРУДНИКОВ ФАС РОССИИ</vt:lpstr>
      <vt:lpstr>Мотивация кадров </vt:lpstr>
      <vt:lpstr>Материальные                   Не материальные  </vt:lpstr>
      <vt:lpstr>МОТИВАЦИОННАЯ КАРТА Карьерные ценности (на основе опросника «Якоря карьеры»)  </vt:lpstr>
      <vt:lpstr>СЛУЖЕНИЕ </vt:lpstr>
      <vt:lpstr>Презентация PowerPoint</vt:lpstr>
      <vt:lpstr>Презентация PowerPoint</vt:lpstr>
      <vt:lpstr>УПРАВЛЕНИЕ           ВЫЗОВ </vt:lpstr>
      <vt:lpstr>НЕЗАВИСИМОСТЬ           СТАБИЛЬНОСТЬ</vt:lpstr>
      <vt:lpstr>ЛИЧНАЯ ЖИЗНЬ</vt:lpstr>
      <vt:lpstr>Презентация PowerPoint</vt:lpstr>
      <vt:lpstr>МОТИВАЦИОННАЯ КАРТА </vt:lpstr>
      <vt:lpstr>Презентация PowerPoint</vt:lpstr>
      <vt:lpstr>Спасибо за внимание!</vt:lpstr>
    </vt:vector>
  </TitlesOfParts>
  <Company>ФАС России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Мотивация кадров</dc:title>
  <dc:creator>Плотникова Мария Евгеньевна</dc:creator>
  <cp:lastModifiedBy>Алейникова Светлана Васильевна</cp:lastModifiedBy>
  <cp:revision>52</cp:revision>
  <dcterms:created xsi:type="dcterms:W3CDTF">2017-10-16T15:44:17Z</dcterms:created>
  <dcterms:modified xsi:type="dcterms:W3CDTF">2017-10-25T13:29:46Z</dcterms:modified>
</cp:coreProperties>
</file>