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1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0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1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7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0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0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D108-65F8-4A26-B298-479050E7D6AE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FC9F-B615-4617-9C75-0C6274D4C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8" y="0"/>
            <a:ext cx="1219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"/>
            <a:ext cx="1219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Зубрий Анастасия Андреевна</dc:creator>
  <cp:lastModifiedBy>Зубрий Анастасия Андреевна</cp:lastModifiedBy>
  <cp:revision>3</cp:revision>
  <dcterms:created xsi:type="dcterms:W3CDTF">2017-10-26T06:37:15Z</dcterms:created>
  <dcterms:modified xsi:type="dcterms:W3CDTF">2017-10-26T06:45:48Z</dcterms:modified>
</cp:coreProperties>
</file>