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662" r:id="rId2"/>
    <p:sldId id="664" r:id="rId3"/>
  </p:sldIdLst>
  <p:sldSz cx="9144000" cy="6858000" type="screen4x3"/>
  <p:notesSz cx="9926638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3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CC9900"/>
    <a:srgbClr val="DCC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1" autoAdjust="0"/>
    <p:restoredTop sz="93441" autoAdjust="0"/>
  </p:normalViewPr>
  <p:slideViewPr>
    <p:cSldViewPr>
      <p:cViewPr varScale="1">
        <p:scale>
          <a:sx n="109" d="100"/>
          <a:sy n="109" d="100"/>
        </p:scale>
        <p:origin x="170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-2736" y="-72"/>
      </p:cViewPr>
      <p:guideLst>
        <p:guide orient="horz" pos="2143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713" cy="339725"/>
          </a:xfrm>
          <a:prstGeom prst="rect">
            <a:avLst/>
          </a:prstGeom>
        </p:spPr>
        <p:txBody>
          <a:bodyPr vert="horz" lIns="91238" tIns="45621" rIns="91238" bIns="45621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339" y="1"/>
            <a:ext cx="4303712" cy="339725"/>
          </a:xfrm>
          <a:prstGeom prst="rect">
            <a:avLst/>
          </a:prstGeom>
        </p:spPr>
        <p:txBody>
          <a:bodyPr vert="horz" lIns="91238" tIns="45621" rIns="91238" bIns="45621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9F2EEE-CE18-4D2B-912F-DACDD3F0C6E4}" type="datetimeFigureOut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64"/>
            <a:ext cx="4303713" cy="339725"/>
          </a:xfrm>
          <a:prstGeom prst="rect">
            <a:avLst/>
          </a:prstGeom>
        </p:spPr>
        <p:txBody>
          <a:bodyPr vert="horz" lIns="91238" tIns="45621" rIns="91238" bIns="45621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339" y="6456364"/>
            <a:ext cx="4303712" cy="339725"/>
          </a:xfrm>
          <a:prstGeom prst="rect">
            <a:avLst/>
          </a:prstGeom>
        </p:spPr>
        <p:txBody>
          <a:bodyPr vert="horz" wrap="square" lIns="91238" tIns="45621" rIns="91238" bIns="4562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28F1C28-8492-478C-8019-428CBA6B0E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2119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713" cy="339725"/>
          </a:xfrm>
          <a:prstGeom prst="rect">
            <a:avLst/>
          </a:prstGeom>
        </p:spPr>
        <p:txBody>
          <a:bodyPr vert="horz" lIns="91218" tIns="45610" rIns="91218" bIns="45610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339" y="1"/>
            <a:ext cx="4303712" cy="339725"/>
          </a:xfrm>
          <a:prstGeom prst="rect">
            <a:avLst/>
          </a:prstGeom>
        </p:spPr>
        <p:txBody>
          <a:bodyPr vert="horz" lIns="91218" tIns="45610" rIns="91218" bIns="45610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4328CE-FA07-4F5A-8599-6E6C5313448C}" type="datetimeFigureOut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395663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18" tIns="45610" rIns="91218" bIns="4561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30564"/>
            <a:ext cx="7942262" cy="3055937"/>
          </a:xfrm>
          <a:prstGeom prst="rect">
            <a:avLst/>
          </a:prstGeom>
        </p:spPr>
        <p:txBody>
          <a:bodyPr vert="horz" lIns="91218" tIns="45610" rIns="91218" bIns="4561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4"/>
            <a:ext cx="4303713" cy="339725"/>
          </a:xfrm>
          <a:prstGeom prst="rect">
            <a:avLst/>
          </a:prstGeom>
        </p:spPr>
        <p:txBody>
          <a:bodyPr vert="horz" lIns="91218" tIns="45610" rIns="91218" bIns="45610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339" y="6456364"/>
            <a:ext cx="4303712" cy="339725"/>
          </a:xfrm>
          <a:prstGeom prst="rect">
            <a:avLst/>
          </a:prstGeom>
        </p:spPr>
        <p:txBody>
          <a:bodyPr vert="horz" wrap="square" lIns="91218" tIns="45610" rIns="91218" bIns="456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518442B-6761-44BC-8905-43BF8078D7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6163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4D366E-AC81-4D7B-BAEE-F4287E32A5E4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745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85B60A-D342-493E-BEA2-C6DA87AF586D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312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13102-10C4-4778-8CE5-422104E86836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55854-A231-4DDE-A469-50748EE0F08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BB8BA-D566-4E67-AE76-EF7DD7E69B19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F8B15-20B1-4F74-9650-E4BD7A5FC2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70377-8E30-41E1-AE66-41203CDAA90B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3E0B7-7AD0-4E35-9996-F407EE2EDE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990FF-528B-4877-86E5-5DA8BBDE7B6A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076D5-72B4-45B3-B71B-38EF3C19970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638D8-F1CE-4265-BED0-D42E64340E36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CE26C-1970-4DE8-9B47-9EEA3610462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7FD42-773A-421E-BFA5-24E1DE522FBF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27A21-E1A1-45A5-B0B3-BE4FFC8033E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9EBC0-F7D1-4BE0-8E2A-677B12B81B89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8F234-CDC2-491E-969D-4C838F9942D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CB386-6CFB-49B3-81EB-3DB8BC6A67A3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2EDE2-661D-4609-82D4-E78857D64AB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97FCB-CF20-4564-B5EE-5182247D3997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BE93C-599F-4EA9-9C3D-D581A99957C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AC4D-6E86-4A9C-8F07-E2FA18FCA34B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52E58-5F0E-4245-BF16-4A6F1764ED6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B22B-B657-440D-B2F7-A566285560ED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762D-F52C-4248-BA13-073E5ED330F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DCCA92-0CF4-4F7E-B37A-FBF1F80B56D3}" type="datetime1">
              <a:rPr lang="ru-RU"/>
              <a:pPr>
                <a:defRPr/>
              </a:pPr>
              <a:t>08.07.2024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304648B2-315D-4E76-99CA-A450994F040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endParaRPr lang="ru-RU" sz="2000" b="1" dirty="0" smtClean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730250" y="965200"/>
            <a:ext cx="8229600" cy="5218113"/>
          </a:xfrm>
        </p:spPr>
        <p:txBody>
          <a:bodyPr/>
          <a:lstStyle/>
          <a:p>
            <a:pPr marL="0" indent="269875">
              <a:spcBef>
                <a:spcPct val="0"/>
              </a:spcBef>
              <a:buFont typeface="Arial" charset="0"/>
              <a:buNone/>
            </a:pPr>
            <a:endParaRPr lang="ru-RU" altLang="ru-RU" sz="200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363538"/>
          <a:ext cx="9109074" cy="5802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650"/>
                <a:gridCol w="864150"/>
                <a:gridCol w="864150"/>
                <a:gridCol w="936162"/>
                <a:gridCol w="864150"/>
                <a:gridCol w="864150"/>
                <a:gridCol w="864150"/>
                <a:gridCol w="936162"/>
                <a:gridCol w="1008175"/>
                <a:gridCol w="1008175"/>
              </a:tblGrid>
              <a:tr h="46004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2012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2014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  <a:endParaRPr lang="ru-RU" sz="1200" dirty="0"/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2016 г. </a:t>
                      </a:r>
                      <a:endParaRPr lang="ru-RU" sz="1200" dirty="0"/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</a:tr>
              <a:tr h="958055"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каменщик</a:t>
                      </a:r>
                    </a:p>
                    <a:p>
                      <a:pPr algn="ctr"/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Белгород</a:t>
                      </a:r>
                      <a:endParaRPr lang="ru-RU" sz="9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котельного  оборудования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Железноводск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гидроагрегатов 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Хакасия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Лучшая швея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Сочи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токарь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Тула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сварщик 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Московская</a:t>
                      </a: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область</a:t>
                      </a:r>
                    </a:p>
                  </a:txBody>
                  <a:tcPr marL="91447" marR="91447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матрос речного флота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Тольятти</a:t>
                      </a: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плотник</a:t>
                      </a:r>
                    </a:p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Архангельск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разработчик </a:t>
                      </a:r>
                      <a:r>
                        <a:rPr lang="en-US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WEB</a:t>
                      </a: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мультимедийных приложений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Томск</a:t>
                      </a:r>
                    </a:p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печник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Карелия, Петрозаводск</a:t>
                      </a:r>
                    </a:p>
                  </a:txBody>
                  <a:tcPr marL="91447" marR="91447" marT="45717" marB="4571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96151"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горнорабочий очистного забоя 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Кемерово</a:t>
                      </a:r>
                      <a:endParaRPr lang="ru-RU" sz="800" b="1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мостового крана</a:t>
                      </a: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/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Ульяновск 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лесоруб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Карелия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слесарь </a:t>
                      </a:r>
                      <a:r>
                        <a:rPr lang="ru-RU" sz="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механо</a:t>
                      </a: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-сборочных работ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Ярославль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</a:t>
                      </a: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электромонтер по ремонту оборудования подстанций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Ленинградскаяобласть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электромонтер по эксплуатации распредели-тельных сетей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Пенза 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дежурный</a:t>
                      </a: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электромонтер ГЭС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7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Волгоградская область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пожарный 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Астрахань 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электромонтер по релейной защите и автоматике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Ессентуки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пожарный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Рязань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47" marR="91447" marT="45717" marB="4571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46735"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электромонтер </a:t>
                      </a:r>
                    </a:p>
                    <a:p>
                      <a:pPr algn="ctr"/>
                      <a:endParaRPr lang="ru-RU" sz="9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Астрахань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штукатур</a:t>
                      </a: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/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Саратов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портной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Томск</a:t>
                      </a:r>
                      <a:endParaRPr lang="ru-RU" sz="9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электромонтер (высоковольтные</a:t>
                      </a: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линии</a:t>
                      </a: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Московская область 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бетонщик</a:t>
                      </a: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Красноярск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пчеловод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Башкортостан </a:t>
                      </a:r>
                    </a:p>
                  </a:txBody>
                  <a:tcPr marL="91447" marR="91447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лаборант</a:t>
                      </a: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химического анализа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Томск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электромонтер по ремонту и обслуживанию оборудования </a:t>
                      </a:r>
                      <a:r>
                        <a:rPr lang="ru-RU" sz="7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распределительных</a:t>
                      </a: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сетей</a:t>
                      </a: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Ленинградская область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пивовар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Самара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лаборант химического анализа в электроэнергетике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Крым,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Алушта</a:t>
                      </a:r>
                    </a:p>
                  </a:txBody>
                  <a:tcPr marL="91447" marR="91447" marT="45717" marB="4571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50783"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водитель большегрузного автомобиля (КАМАЗ) </a:t>
                      </a: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Татарстан</a:t>
                      </a:r>
                      <a:endParaRPr lang="ru-RU" sz="800" b="1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водитель автобуса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Новосибирск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токарь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Вологда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дозиметрист 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Томская область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маневрового тепловоза 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Московская область</a:t>
                      </a:r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тракторист –машинист</a:t>
                      </a: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с/</a:t>
                      </a:r>
                      <a:r>
                        <a:rPr lang="ru-RU" sz="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</a:t>
                      </a: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производства</a:t>
                      </a: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Тамбовская</a:t>
                      </a: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область</a:t>
                      </a: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47" marR="91447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кондитер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Тамбовская область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каменщик </a:t>
                      </a: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Белгород 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столяр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Воронеж 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ветеринарный фельдшер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Самара</a:t>
                      </a:r>
                    </a:p>
                  </a:txBody>
                  <a:tcPr marL="91447" marR="91447" marT="45717" marB="4571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905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сварщик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/>
                      </a:r>
                      <a:b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Башкортостан</a:t>
                      </a:r>
                      <a:endParaRPr lang="ru-RU" sz="800" b="1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локомотива </a:t>
                      </a:r>
                      <a:b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Нижегородская</a:t>
                      </a:r>
                      <a:r>
                        <a:rPr lang="ru-RU" sz="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область</a:t>
                      </a: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проводник </a:t>
                      </a: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пассажирского вагона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Москва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</a:t>
                      </a:r>
                    </a:p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лесной пожарный </a:t>
                      </a:r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Московская область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фрезеровщик </a:t>
                      </a:r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Липецк</a:t>
                      </a:r>
                    </a:p>
                  </a:txBody>
                  <a:tcPr marL="91447" marR="91447" marT="45712" marB="4571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монтер пути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Москва, Щербинка</a:t>
                      </a:r>
                    </a:p>
                  </a:txBody>
                  <a:tcPr marL="91447" marR="91447" marT="45701" marB="457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оператор по добыче нефти и газа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Ноябрьск,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ЯНАО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бетонщик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Петропавловск-Камчатский 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Лучшая швея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Иваново </a:t>
                      </a:r>
                    </a:p>
                  </a:txBody>
                  <a:tcPr marL="91447" marR="91447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проходчик горных выработок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состоялся </a:t>
                      </a:r>
                    </a:p>
                    <a:p>
                      <a:pPr marL="0" algn="ctr" defTabSz="914400" rtl="0" eaLnBrk="1" latinLnBrk="0" hangingPunct="1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Кемерово</a:t>
                      </a:r>
                    </a:p>
                  </a:txBody>
                  <a:tcPr marL="91447" marR="91447" marT="45717" marB="4571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179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7956550" y="6021388"/>
            <a:ext cx="622300" cy="6477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4180" name="TextBox 9"/>
          <p:cNvSpPr txBox="1">
            <a:spLocks noChangeArrowheads="1"/>
          </p:cNvSpPr>
          <p:nvPr/>
        </p:nvSpPr>
        <p:spPr bwMode="auto">
          <a:xfrm>
            <a:off x="179388" y="-36513"/>
            <a:ext cx="8785225" cy="40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Номинации и география Всероссийского конкурса «Лучший по профессии»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endParaRPr lang="ru-RU" sz="2000" b="1" dirty="0" smtClean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730250" y="965200"/>
            <a:ext cx="8229600" cy="5218113"/>
          </a:xfrm>
        </p:spPr>
        <p:txBody>
          <a:bodyPr/>
          <a:lstStyle/>
          <a:p>
            <a:pPr marL="0" indent="269875">
              <a:spcBef>
                <a:spcPct val="0"/>
              </a:spcBef>
              <a:buFont typeface="Arial" charset="0"/>
              <a:buNone/>
            </a:pPr>
            <a:endParaRPr lang="ru-RU" altLang="ru-RU" sz="2000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96167"/>
              </p:ext>
            </p:extLst>
          </p:nvPr>
        </p:nvGraphicFramePr>
        <p:xfrm>
          <a:off x="457201" y="655187"/>
          <a:ext cx="8229599" cy="622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527"/>
                <a:gridCol w="1512168"/>
                <a:gridCol w="1512168"/>
                <a:gridCol w="1224136"/>
                <a:gridCol w="1069796"/>
                <a:gridCol w="1244804"/>
              </a:tblGrid>
              <a:tr h="59749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2026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2027 г.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2028 г.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</a:tr>
              <a:tr h="1100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электромонтер</a:t>
                      </a: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Калининград</a:t>
                      </a:r>
                    </a:p>
                  </a:txBody>
                  <a:tcPr marL="91445" marR="91445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бульдозерист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 Чувашия</a:t>
                      </a:r>
                      <a:endParaRPr lang="ru-RU" sz="1100" b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слесарь по ремонту котельного оборудования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18-20 июля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Санкт-Петербург</a:t>
                      </a:r>
                    </a:p>
                  </a:txBody>
                  <a:tcPr marL="91451" marR="91451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03" marB="45703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</a:tr>
              <a:tr h="9321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Лучшая медицинская сестра первичного звена здравоохранения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Москва </a:t>
                      </a:r>
                      <a:endParaRPr lang="ru-RU" sz="1100" b="0" kern="12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5" marR="91445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слесарь аварийно-восстановительных работ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Самара</a:t>
                      </a: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токарь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августа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Пенза</a:t>
                      </a:r>
                    </a:p>
                  </a:txBody>
                  <a:tcPr marL="91451" marR="91451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8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03" marB="45703"/>
                </a:tc>
                <a:tc>
                  <a:txBody>
                    <a:bodyPr/>
                    <a:lstStyle/>
                    <a:p>
                      <a:pPr algn="ctr"/>
                      <a:endParaRPr lang="ru-RU" sz="7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</a:tr>
              <a:tr h="11358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</a:t>
                      </a:r>
                      <a:r>
                        <a:rPr lang="ru-RU" sz="11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дефектоскопист</a:t>
                      </a:r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Москва</a:t>
                      </a:r>
                      <a:endParaRPr lang="ru-RU" sz="1100" b="0" kern="12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5" marR="91445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</a:t>
                      </a:r>
                      <a:r>
                        <a:rPr lang="ru-RU" sz="11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газоспасатель</a:t>
                      </a:r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Новомосковск</a:t>
                      </a: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электромонтер по релейной защите</a:t>
                      </a:r>
                      <a:b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автоматике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9-13 сентября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Чебоксары</a:t>
                      </a:r>
                    </a:p>
                  </a:txBody>
                  <a:tcPr marL="91451" marR="91451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03" marB="45703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</a:tr>
              <a:tr h="1528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Лучшая швея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Калуга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100" b="0" kern="1200" baseline="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5" marR="91445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электростанции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федеральная территория «Сириус» (Имеретинская долина)</a:t>
                      </a: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лаборант химического </a:t>
                      </a:r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19-23 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августа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Елабуга Республика Татарстан</a:t>
                      </a:r>
                    </a:p>
                  </a:txBody>
                  <a:tcPr marL="91451" marR="91451" marT="45718" marB="45718"/>
                </a:tc>
                <a:tc>
                  <a:txBody>
                    <a:bodyPr/>
                    <a:lstStyle/>
                    <a:p>
                      <a:pPr algn="ctr"/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03" marB="45703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algn="ctr"/>
                      <a:endParaRPr lang="ru-RU" sz="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</a:tr>
              <a:tr h="909024">
                <a:tc>
                  <a:txBody>
                    <a:bodyPr/>
                    <a:lstStyle/>
                    <a:p>
                      <a:pPr algn="ctr"/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монтажник радиоэлектронной аппаратуры</a:t>
                      </a:r>
                    </a:p>
                    <a:p>
                      <a:pPr algn="ctr"/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Томск</a:t>
                      </a:r>
                    </a:p>
                  </a:txBody>
                  <a:tcPr marL="91445" marR="91445" marT="45722" marB="45722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 машинист электропоезда метрополитена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Москва</a:t>
                      </a:r>
                    </a:p>
                  </a:txBody>
                  <a:tcPr marL="91444" marR="91444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Лучший</a:t>
                      </a:r>
                    </a:p>
                    <a:p>
                      <a:pPr algn="ctr"/>
                      <a:r>
                        <a:rPr lang="ru-RU" sz="11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Сыровар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20-21 сентября</a:t>
                      </a:r>
                    </a:p>
                    <a:p>
                      <a:pPr algn="ctr"/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</a:t>
                      </a:r>
                      <a:r>
                        <a:rPr lang="ru-RU" sz="1100" b="1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Кинель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Самарская область</a:t>
                      </a:r>
                    </a:p>
                  </a:txBody>
                  <a:tcPr marL="91451" marR="91451" marT="45718" marB="4571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03" marB="4570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4" marR="91444" marT="45719" marB="45719"/>
                </a:tc>
              </a:tr>
            </a:tbl>
          </a:graphicData>
        </a:graphic>
      </p:graphicFrame>
      <p:sp>
        <p:nvSpPr>
          <p:cNvPr id="6220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7956550" y="6021388"/>
            <a:ext cx="622300" cy="6477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altLang="ru-RU" sz="180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6221" name="TextBox 9"/>
          <p:cNvSpPr txBox="1">
            <a:spLocks noChangeArrowheads="1"/>
          </p:cNvSpPr>
          <p:nvPr/>
        </p:nvSpPr>
        <p:spPr bwMode="auto">
          <a:xfrm>
            <a:off x="179388" y="-36513"/>
            <a:ext cx="8785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  Номинации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и  география  Всероссийского конкурса</a:t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профессионального мастерства  «Лучший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по профессии»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16034</TotalTime>
  <Words>405</Words>
  <Application>Microsoft Office PowerPoint</Application>
  <PresentationFormat>Экран (4:3)</PresentationFormat>
  <Paragraphs>335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GorkovaEV</dc:creator>
  <cp:lastModifiedBy>Горькова Елена Владимировна</cp:lastModifiedBy>
  <cp:revision>1336</cp:revision>
  <cp:lastPrinted>2024-07-08T09:22:51Z</cp:lastPrinted>
  <dcterms:created xsi:type="dcterms:W3CDTF">2012-09-14T15:26:24Z</dcterms:created>
  <dcterms:modified xsi:type="dcterms:W3CDTF">2024-07-10T15:13:12Z</dcterms:modified>
</cp:coreProperties>
</file>