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862" r:id="rId2"/>
    <p:sldMasterId id="2147483894" r:id="rId3"/>
  </p:sldMasterIdLst>
  <p:notesMasterIdLst>
    <p:notesMasterId r:id="rId18"/>
  </p:notesMasterIdLst>
  <p:handoutMasterIdLst>
    <p:handoutMasterId r:id="rId19"/>
  </p:handoutMasterIdLst>
  <p:sldIdLst>
    <p:sldId id="333" r:id="rId4"/>
    <p:sldId id="337" r:id="rId5"/>
    <p:sldId id="348" r:id="rId6"/>
    <p:sldId id="355" r:id="rId7"/>
    <p:sldId id="351" r:id="rId8"/>
    <p:sldId id="356" r:id="rId9"/>
    <p:sldId id="338" r:id="rId10"/>
    <p:sldId id="340" r:id="rId11"/>
    <p:sldId id="343" r:id="rId12"/>
    <p:sldId id="346" r:id="rId13"/>
    <p:sldId id="345" r:id="rId14"/>
    <p:sldId id="341" r:id="rId15"/>
    <p:sldId id="358" r:id="rId16"/>
    <p:sldId id="354" r:id="rId17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273533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20354C"/>
    <a:srgbClr val="009999"/>
    <a:srgbClr val="FFFF00"/>
    <a:srgbClr val="CFCFDF"/>
    <a:srgbClr val="CC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95054" autoAdjust="0"/>
  </p:normalViewPr>
  <p:slideViewPr>
    <p:cSldViewPr>
      <p:cViewPr>
        <p:scale>
          <a:sx n="75" d="100"/>
          <a:sy n="75" d="100"/>
        </p:scale>
        <p:origin x="-1906" y="-274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15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D2454-8CF6-47F1-B2AC-7F2A297D98C7}" type="doc">
      <dgm:prSet loTypeId="urn:microsoft.com/office/officeart/2005/8/layout/cycle7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D662B9-9BA7-418C-8AEA-A8453CE0B5D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Реализация кадровой политики </a:t>
          </a:r>
          <a:endParaRPr lang="ru-RU" sz="2000" b="1" dirty="0">
            <a:solidFill>
              <a:schemeClr val="accent2"/>
            </a:solidFill>
          </a:endParaRPr>
        </a:p>
      </dgm:t>
    </dgm:pt>
    <dgm:pt modelId="{85F69EF8-09E5-4ABC-8E2A-5740358FD4D7}" type="parTrans" cxnId="{AC6B0E62-0124-47CA-9908-BF5FDB60F30D}">
      <dgm:prSet/>
      <dgm:spPr/>
      <dgm:t>
        <a:bodyPr/>
        <a:lstStyle/>
        <a:p>
          <a:endParaRPr lang="ru-RU"/>
        </a:p>
      </dgm:t>
    </dgm:pt>
    <dgm:pt modelId="{7174BB46-4D1F-483A-A917-853D679D5B6D}" type="sibTrans" cxnId="{AC6B0E62-0124-47CA-9908-BF5FDB60F30D}">
      <dgm:prSet/>
      <dgm:spPr/>
      <dgm:t>
        <a:bodyPr/>
        <a:lstStyle/>
        <a:p>
          <a:endParaRPr lang="ru-RU"/>
        </a:p>
      </dgm:t>
    </dgm:pt>
    <dgm:pt modelId="{91D43BD4-C74E-4995-B294-439A0FAD7734}">
      <dgm:prSet phldrT="[Текст]" custT="1"/>
      <dgm:spPr>
        <a:solidFill>
          <a:srgbClr val="FF0000">
            <a:alpha val="67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Формирование и реализация кадрового резерва на должность «руководитель территориального органа ФАС России»</a:t>
          </a:r>
          <a:endParaRPr lang="ru-RU" sz="2000" b="1" dirty="0">
            <a:solidFill>
              <a:schemeClr val="accent2"/>
            </a:solidFill>
          </a:endParaRPr>
        </a:p>
      </dgm:t>
    </dgm:pt>
    <dgm:pt modelId="{D06C241F-51A5-469C-AB39-BA5E411FD0FA}" type="parTrans" cxnId="{FF638363-41B3-406F-90C6-DCD162F87414}">
      <dgm:prSet/>
      <dgm:spPr/>
      <dgm:t>
        <a:bodyPr/>
        <a:lstStyle/>
        <a:p>
          <a:endParaRPr lang="ru-RU"/>
        </a:p>
      </dgm:t>
    </dgm:pt>
    <dgm:pt modelId="{6209C43A-10E2-4499-A35C-3100FA798AA6}" type="sibTrans" cxnId="{FF638363-41B3-406F-90C6-DCD162F87414}">
      <dgm:prSet/>
      <dgm:spPr/>
      <dgm:t>
        <a:bodyPr/>
        <a:lstStyle/>
        <a:p>
          <a:endParaRPr lang="ru-RU"/>
        </a:p>
      </dgm:t>
    </dgm:pt>
    <dgm:pt modelId="{7353B85A-48BD-49A2-A910-CCE808C1E633}">
      <dgm:prSet phldrT="[Текст]" custT="1"/>
      <dgm:spPr>
        <a:solidFill>
          <a:srgbClr val="FFFF00">
            <a:alpha val="49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accent2"/>
              </a:solidFill>
            </a:rPr>
            <a:t>Оценка уровня профессиональных качеств кадрового состава </a:t>
          </a:r>
        </a:p>
        <a:p>
          <a:r>
            <a:rPr lang="ru-RU" sz="1800" b="1" dirty="0" smtClean="0">
              <a:solidFill>
                <a:schemeClr val="accent2"/>
              </a:solidFill>
            </a:rPr>
            <a:t>Оценка личностных  качеств кадрового состава</a:t>
          </a:r>
        </a:p>
        <a:p>
          <a:endParaRPr lang="ru-RU" sz="2000" b="1" dirty="0">
            <a:solidFill>
              <a:schemeClr val="accent2"/>
            </a:solidFill>
          </a:endParaRPr>
        </a:p>
      </dgm:t>
    </dgm:pt>
    <dgm:pt modelId="{EA066E6C-33D3-4147-9A22-76CAB48DA22C}" type="parTrans" cxnId="{C4C7F160-39CD-432B-80DA-BA4C0391D461}">
      <dgm:prSet/>
      <dgm:spPr/>
      <dgm:t>
        <a:bodyPr/>
        <a:lstStyle/>
        <a:p>
          <a:endParaRPr lang="ru-RU"/>
        </a:p>
      </dgm:t>
    </dgm:pt>
    <dgm:pt modelId="{83BF6703-10CD-4C50-BA41-44EDA2D0153F}" type="sibTrans" cxnId="{C4C7F160-39CD-432B-80DA-BA4C0391D461}">
      <dgm:prSet/>
      <dgm:spPr/>
      <dgm:t>
        <a:bodyPr/>
        <a:lstStyle/>
        <a:p>
          <a:endParaRPr lang="ru-RU"/>
        </a:p>
      </dgm:t>
    </dgm:pt>
    <dgm:pt modelId="{5D638E8D-032D-4A70-8853-0E835C7A172E}" type="pres">
      <dgm:prSet presAssocID="{DC5D2454-8CF6-47F1-B2AC-7F2A297D9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1C6B8-1E97-4A2F-8A8C-8C4DCEC2924B}" type="pres">
      <dgm:prSet presAssocID="{2BD662B9-9BA7-418C-8AEA-A8453CE0B5DB}" presName="node" presStyleLbl="node1" presStyleIdx="0" presStyleCnt="3" custScaleX="130086" custScaleY="122048" custRadScaleRad="83069" custRadScaleInc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23D8-8321-44CC-A760-ADC40C0D0576}" type="pres">
      <dgm:prSet presAssocID="{7174BB46-4D1F-483A-A917-853D679D5B6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BD10A0-CEE4-4482-9692-59B077E16F1D}" type="pres">
      <dgm:prSet presAssocID="{7174BB46-4D1F-483A-A917-853D679D5B6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0F83BE4-E565-4BCF-91E8-975077C21FCB}" type="pres">
      <dgm:prSet presAssocID="{91D43BD4-C74E-4995-B294-439A0FAD7734}" presName="node" presStyleLbl="node1" presStyleIdx="1" presStyleCnt="3" custScaleX="130087" custScaleY="129615" custRadScaleRad="91639" custRadScaleInc="-20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61D71-6495-41A9-898A-99E434464A18}" type="pres">
      <dgm:prSet presAssocID="{6209C43A-10E2-4499-A35C-3100FA798AA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017DEA-3A01-4BEB-9558-EDFD8B1C5770}" type="pres">
      <dgm:prSet presAssocID="{6209C43A-10E2-4499-A35C-3100FA798AA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51C24AF-D8A3-49BB-9AF5-F8EC7921A134}" type="pres">
      <dgm:prSet presAssocID="{7353B85A-48BD-49A2-A910-CCE808C1E633}" presName="node" presStyleLbl="node1" presStyleIdx="2" presStyleCnt="3" custScaleX="144138" custScaleY="133069" custRadScaleRad="101828" custRadScaleInc="2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0040C-303C-47F2-9939-AEE688D5B340}" type="pres">
      <dgm:prSet presAssocID="{83BF6703-10CD-4C50-BA41-44EDA2D0153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F61B1ED-6805-4E1E-A0BE-142CA63224A9}" type="pres">
      <dgm:prSet presAssocID="{83BF6703-10CD-4C50-BA41-44EDA2D0153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4C7F160-39CD-432B-80DA-BA4C0391D461}" srcId="{DC5D2454-8CF6-47F1-B2AC-7F2A297D98C7}" destId="{7353B85A-48BD-49A2-A910-CCE808C1E633}" srcOrd="2" destOrd="0" parTransId="{EA066E6C-33D3-4147-9A22-76CAB48DA22C}" sibTransId="{83BF6703-10CD-4C50-BA41-44EDA2D0153F}"/>
    <dgm:cxn modelId="{89579007-E8A5-4F6A-9782-65E79D8650AB}" type="presOf" srcId="{7174BB46-4D1F-483A-A917-853D679D5B6D}" destId="{C2C923D8-8321-44CC-A760-ADC40C0D0576}" srcOrd="0" destOrd="0" presId="urn:microsoft.com/office/officeart/2005/8/layout/cycle7"/>
    <dgm:cxn modelId="{F4A8A876-4245-4C55-9952-86B6A54CB824}" type="presOf" srcId="{6209C43A-10E2-4499-A35C-3100FA798AA6}" destId="{8C017DEA-3A01-4BEB-9558-EDFD8B1C5770}" srcOrd="1" destOrd="0" presId="urn:microsoft.com/office/officeart/2005/8/layout/cycle7"/>
    <dgm:cxn modelId="{184F0E2A-C7CA-4A16-B658-D680180C8A50}" type="presOf" srcId="{2BD662B9-9BA7-418C-8AEA-A8453CE0B5DB}" destId="{DEE1C6B8-1E97-4A2F-8A8C-8C4DCEC2924B}" srcOrd="0" destOrd="0" presId="urn:microsoft.com/office/officeart/2005/8/layout/cycle7"/>
    <dgm:cxn modelId="{AA39C3F3-DD29-4073-B321-B6B52EEBA8D9}" type="presOf" srcId="{DC5D2454-8CF6-47F1-B2AC-7F2A297D98C7}" destId="{5D638E8D-032D-4A70-8853-0E835C7A172E}" srcOrd="0" destOrd="0" presId="urn:microsoft.com/office/officeart/2005/8/layout/cycle7"/>
    <dgm:cxn modelId="{648786C3-B623-4669-9B14-2C742C908721}" type="presOf" srcId="{7353B85A-48BD-49A2-A910-CCE808C1E633}" destId="{F51C24AF-D8A3-49BB-9AF5-F8EC7921A134}" srcOrd="0" destOrd="0" presId="urn:microsoft.com/office/officeart/2005/8/layout/cycle7"/>
    <dgm:cxn modelId="{E26A4BB3-7E85-4E45-8110-0F41093E9E09}" type="presOf" srcId="{83BF6703-10CD-4C50-BA41-44EDA2D0153F}" destId="{5F61B1ED-6805-4E1E-A0BE-142CA63224A9}" srcOrd="1" destOrd="0" presId="urn:microsoft.com/office/officeart/2005/8/layout/cycle7"/>
    <dgm:cxn modelId="{AC6B0E62-0124-47CA-9908-BF5FDB60F30D}" srcId="{DC5D2454-8CF6-47F1-B2AC-7F2A297D98C7}" destId="{2BD662B9-9BA7-418C-8AEA-A8453CE0B5DB}" srcOrd="0" destOrd="0" parTransId="{85F69EF8-09E5-4ABC-8E2A-5740358FD4D7}" sibTransId="{7174BB46-4D1F-483A-A917-853D679D5B6D}"/>
    <dgm:cxn modelId="{958F3ACB-1958-4D78-8B0B-4D5ACEB56234}" type="presOf" srcId="{7174BB46-4D1F-483A-A917-853D679D5B6D}" destId="{21BD10A0-CEE4-4482-9692-59B077E16F1D}" srcOrd="1" destOrd="0" presId="urn:microsoft.com/office/officeart/2005/8/layout/cycle7"/>
    <dgm:cxn modelId="{51FEEC2E-5F0B-43CE-B855-98209E1CF817}" type="presOf" srcId="{83BF6703-10CD-4C50-BA41-44EDA2D0153F}" destId="{12B0040C-303C-47F2-9939-AEE688D5B340}" srcOrd="0" destOrd="0" presId="urn:microsoft.com/office/officeart/2005/8/layout/cycle7"/>
    <dgm:cxn modelId="{F3929007-7603-4C6E-9F9F-6C6568FFEE03}" type="presOf" srcId="{6209C43A-10E2-4499-A35C-3100FA798AA6}" destId="{F0E61D71-6495-41A9-898A-99E434464A18}" srcOrd="0" destOrd="0" presId="urn:microsoft.com/office/officeart/2005/8/layout/cycle7"/>
    <dgm:cxn modelId="{C6B199BD-AF7C-4386-BD95-B1DD6F07B626}" type="presOf" srcId="{91D43BD4-C74E-4995-B294-439A0FAD7734}" destId="{30F83BE4-E565-4BCF-91E8-975077C21FCB}" srcOrd="0" destOrd="0" presId="urn:microsoft.com/office/officeart/2005/8/layout/cycle7"/>
    <dgm:cxn modelId="{FF638363-41B3-406F-90C6-DCD162F87414}" srcId="{DC5D2454-8CF6-47F1-B2AC-7F2A297D98C7}" destId="{91D43BD4-C74E-4995-B294-439A0FAD7734}" srcOrd="1" destOrd="0" parTransId="{D06C241F-51A5-469C-AB39-BA5E411FD0FA}" sibTransId="{6209C43A-10E2-4499-A35C-3100FA798AA6}"/>
    <dgm:cxn modelId="{AB588221-3A7E-48E0-B049-E5E0CAC77981}" type="presParOf" srcId="{5D638E8D-032D-4A70-8853-0E835C7A172E}" destId="{DEE1C6B8-1E97-4A2F-8A8C-8C4DCEC2924B}" srcOrd="0" destOrd="0" presId="urn:microsoft.com/office/officeart/2005/8/layout/cycle7"/>
    <dgm:cxn modelId="{28622027-6962-4031-8D14-074F30BB5308}" type="presParOf" srcId="{5D638E8D-032D-4A70-8853-0E835C7A172E}" destId="{C2C923D8-8321-44CC-A760-ADC40C0D0576}" srcOrd="1" destOrd="0" presId="urn:microsoft.com/office/officeart/2005/8/layout/cycle7"/>
    <dgm:cxn modelId="{F89166F2-5CB5-438E-8427-453BFA0D5613}" type="presParOf" srcId="{C2C923D8-8321-44CC-A760-ADC40C0D0576}" destId="{21BD10A0-CEE4-4482-9692-59B077E16F1D}" srcOrd="0" destOrd="0" presId="urn:microsoft.com/office/officeart/2005/8/layout/cycle7"/>
    <dgm:cxn modelId="{AC0A47FE-EE15-4E66-84B3-7FE99DFC6011}" type="presParOf" srcId="{5D638E8D-032D-4A70-8853-0E835C7A172E}" destId="{30F83BE4-E565-4BCF-91E8-975077C21FCB}" srcOrd="2" destOrd="0" presId="urn:microsoft.com/office/officeart/2005/8/layout/cycle7"/>
    <dgm:cxn modelId="{B5F66AEE-7309-4D86-8E4A-04CCB1A2DC7E}" type="presParOf" srcId="{5D638E8D-032D-4A70-8853-0E835C7A172E}" destId="{F0E61D71-6495-41A9-898A-99E434464A18}" srcOrd="3" destOrd="0" presId="urn:microsoft.com/office/officeart/2005/8/layout/cycle7"/>
    <dgm:cxn modelId="{1493F85C-E716-49BD-8992-4EAC0278B04A}" type="presParOf" srcId="{F0E61D71-6495-41A9-898A-99E434464A18}" destId="{8C017DEA-3A01-4BEB-9558-EDFD8B1C5770}" srcOrd="0" destOrd="0" presId="urn:microsoft.com/office/officeart/2005/8/layout/cycle7"/>
    <dgm:cxn modelId="{36587172-74D0-4966-91F9-3DFF5E22610C}" type="presParOf" srcId="{5D638E8D-032D-4A70-8853-0E835C7A172E}" destId="{F51C24AF-D8A3-49BB-9AF5-F8EC7921A134}" srcOrd="4" destOrd="0" presId="urn:microsoft.com/office/officeart/2005/8/layout/cycle7"/>
    <dgm:cxn modelId="{601354EB-BF77-41D7-80E1-CACB659FB91B}" type="presParOf" srcId="{5D638E8D-032D-4A70-8853-0E835C7A172E}" destId="{12B0040C-303C-47F2-9939-AEE688D5B340}" srcOrd="5" destOrd="0" presId="urn:microsoft.com/office/officeart/2005/8/layout/cycle7"/>
    <dgm:cxn modelId="{923B56DB-7BF5-4587-A94F-0D79D308B289}" type="presParOf" srcId="{12B0040C-303C-47F2-9939-AEE688D5B340}" destId="{5F61B1ED-6805-4E1E-A0BE-142CA63224A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D2454-8CF6-47F1-B2AC-7F2A297D98C7}" type="doc">
      <dgm:prSet loTypeId="urn:microsoft.com/office/officeart/2005/8/layout/cycle7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D662B9-9BA7-418C-8AEA-A8453CE0B5D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Реализация кадровой политики </a:t>
          </a:r>
          <a:endParaRPr lang="ru-RU" sz="2000" b="1" dirty="0">
            <a:solidFill>
              <a:schemeClr val="accent2"/>
            </a:solidFill>
          </a:endParaRPr>
        </a:p>
      </dgm:t>
    </dgm:pt>
    <dgm:pt modelId="{85F69EF8-09E5-4ABC-8E2A-5740358FD4D7}" type="parTrans" cxnId="{AC6B0E62-0124-47CA-9908-BF5FDB60F30D}">
      <dgm:prSet/>
      <dgm:spPr/>
      <dgm:t>
        <a:bodyPr/>
        <a:lstStyle/>
        <a:p>
          <a:endParaRPr lang="ru-RU"/>
        </a:p>
      </dgm:t>
    </dgm:pt>
    <dgm:pt modelId="{7174BB46-4D1F-483A-A917-853D679D5B6D}" type="sibTrans" cxnId="{AC6B0E62-0124-47CA-9908-BF5FDB60F30D}">
      <dgm:prSet/>
      <dgm:spPr/>
      <dgm:t>
        <a:bodyPr/>
        <a:lstStyle/>
        <a:p>
          <a:endParaRPr lang="ru-RU"/>
        </a:p>
      </dgm:t>
    </dgm:pt>
    <dgm:pt modelId="{91D43BD4-C74E-4995-B294-439A0FAD7734}">
      <dgm:prSet phldrT="[Текст]" custT="1"/>
      <dgm:spPr>
        <a:solidFill>
          <a:srgbClr val="FF0000">
            <a:alpha val="67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Формирование и реализация кадрового резерва на должность «руководитель территориального органа ФАС России»</a:t>
          </a:r>
          <a:endParaRPr lang="ru-RU" sz="2000" b="1" dirty="0">
            <a:solidFill>
              <a:schemeClr val="accent2"/>
            </a:solidFill>
          </a:endParaRPr>
        </a:p>
      </dgm:t>
    </dgm:pt>
    <dgm:pt modelId="{D06C241F-51A5-469C-AB39-BA5E411FD0FA}" type="parTrans" cxnId="{FF638363-41B3-406F-90C6-DCD162F87414}">
      <dgm:prSet/>
      <dgm:spPr/>
      <dgm:t>
        <a:bodyPr/>
        <a:lstStyle/>
        <a:p>
          <a:endParaRPr lang="ru-RU"/>
        </a:p>
      </dgm:t>
    </dgm:pt>
    <dgm:pt modelId="{6209C43A-10E2-4499-A35C-3100FA798AA6}" type="sibTrans" cxnId="{FF638363-41B3-406F-90C6-DCD162F87414}">
      <dgm:prSet/>
      <dgm:spPr/>
      <dgm:t>
        <a:bodyPr/>
        <a:lstStyle/>
        <a:p>
          <a:endParaRPr lang="ru-RU"/>
        </a:p>
      </dgm:t>
    </dgm:pt>
    <dgm:pt modelId="{7353B85A-48BD-49A2-A910-CCE808C1E633}">
      <dgm:prSet phldrT="[Текст]" custT="1"/>
      <dgm:spPr>
        <a:solidFill>
          <a:srgbClr val="FFFF00">
            <a:alpha val="49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accent2"/>
              </a:solidFill>
            </a:rPr>
            <a:t>Оценка уровня профессиональных качеств кадрового состава </a:t>
          </a:r>
        </a:p>
        <a:p>
          <a:r>
            <a:rPr lang="ru-RU" sz="1800" b="1" dirty="0" smtClean="0">
              <a:solidFill>
                <a:schemeClr val="accent2"/>
              </a:solidFill>
            </a:rPr>
            <a:t>Оценка личностных  качеств кадрового состава</a:t>
          </a:r>
        </a:p>
        <a:p>
          <a:endParaRPr lang="ru-RU" sz="2000" b="1" dirty="0">
            <a:solidFill>
              <a:schemeClr val="accent2"/>
            </a:solidFill>
          </a:endParaRPr>
        </a:p>
      </dgm:t>
    </dgm:pt>
    <dgm:pt modelId="{EA066E6C-33D3-4147-9A22-76CAB48DA22C}" type="parTrans" cxnId="{C4C7F160-39CD-432B-80DA-BA4C0391D461}">
      <dgm:prSet/>
      <dgm:spPr/>
      <dgm:t>
        <a:bodyPr/>
        <a:lstStyle/>
        <a:p>
          <a:endParaRPr lang="ru-RU"/>
        </a:p>
      </dgm:t>
    </dgm:pt>
    <dgm:pt modelId="{83BF6703-10CD-4C50-BA41-44EDA2D0153F}" type="sibTrans" cxnId="{C4C7F160-39CD-432B-80DA-BA4C0391D461}">
      <dgm:prSet/>
      <dgm:spPr/>
      <dgm:t>
        <a:bodyPr/>
        <a:lstStyle/>
        <a:p>
          <a:endParaRPr lang="ru-RU"/>
        </a:p>
      </dgm:t>
    </dgm:pt>
    <dgm:pt modelId="{5D638E8D-032D-4A70-8853-0E835C7A172E}" type="pres">
      <dgm:prSet presAssocID="{DC5D2454-8CF6-47F1-B2AC-7F2A297D9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1C6B8-1E97-4A2F-8A8C-8C4DCEC2924B}" type="pres">
      <dgm:prSet presAssocID="{2BD662B9-9BA7-418C-8AEA-A8453CE0B5DB}" presName="node" presStyleLbl="node1" presStyleIdx="0" presStyleCnt="3" custAng="0" custScaleX="130086" custScaleY="122048" custRadScaleRad="83069" custRadScaleInc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23D8-8321-44CC-A760-ADC40C0D0576}" type="pres">
      <dgm:prSet presAssocID="{7174BB46-4D1F-483A-A917-853D679D5B6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BD10A0-CEE4-4482-9692-59B077E16F1D}" type="pres">
      <dgm:prSet presAssocID="{7174BB46-4D1F-483A-A917-853D679D5B6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0F83BE4-E565-4BCF-91E8-975077C21FCB}" type="pres">
      <dgm:prSet presAssocID="{91D43BD4-C74E-4995-B294-439A0FAD7734}" presName="node" presStyleLbl="node1" presStyleIdx="1" presStyleCnt="3" custScaleX="130087" custScaleY="129615" custRadScaleRad="91639" custRadScaleInc="-20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61D71-6495-41A9-898A-99E434464A18}" type="pres">
      <dgm:prSet presAssocID="{6209C43A-10E2-4499-A35C-3100FA798AA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017DEA-3A01-4BEB-9558-EDFD8B1C5770}" type="pres">
      <dgm:prSet presAssocID="{6209C43A-10E2-4499-A35C-3100FA798AA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51C24AF-D8A3-49BB-9AF5-F8EC7921A134}" type="pres">
      <dgm:prSet presAssocID="{7353B85A-48BD-49A2-A910-CCE808C1E633}" presName="node" presStyleLbl="node1" presStyleIdx="2" presStyleCnt="3" custScaleX="144138" custScaleY="133069" custRadScaleRad="101828" custRadScaleInc="2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0040C-303C-47F2-9939-AEE688D5B340}" type="pres">
      <dgm:prSet presAssocID="{83BF6703-10CD-4C50-BA41-44EDA2D0153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F61B1ED-6805-4E1E-A0BE-142CA63224A9}" type="pres">
      <dgm:prSet presAssocID="{83BF6703-10CD-4C50-BA41-44EDA2D0153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F638363-41B3-406F-90C6-DCD162F87414}" srcId="{DC5D2454-8CF6-47F1-B2AC-7F2A297D98C7}" destId="{91D43BD4-C74E-4995-B294-439A0FAD7734}" srcOrd="1" destOrd="0" parTransId="{D06C241F-51A5-469C-AB39-BA5E411FD0FA}" sibTransId="{6209C43A-10E2-4499-A35C-3100FA798AA6}"/>
    <dgm:cxn modelId="{82EBC32B-6DB8-4026-A578-B7CEFED3EF91}" type="presOf" srcId="{83BF6703-10CD-4C50-BA41-44EDA2D0153F}" destId="{5F61B1ED-6805-4E1E-A0BE-142CA63224A9}" srcOrd="1" destOrd="0" presId="urn:microsoft.com/office/officeart/2005/8/layout/cycle7"/>
    <dgm:cxn modelId="{AEAFA2F5-CDF0-41C5-BB18-69994C0F1B66}" type="presOf" srcId="{2BD662B9-9BA7-418C-8AEA-A8453CE0B5DB}" destId="{DEE1C6B8-1E97-4A2F-8A8C-8C4DCEC2924B}" srcOrd="0" destOrd="0" presId="urn:microsoft.com/office/officeart/2005/8/layout/cycle7"/>
    <dgm:cxn modelId="{80286B3C-4622-4560-8EAD-F1FB8C40E8A6}" type="presOf" srcId="{7353B85A-48BD-49A2-A910-CCE808C1E633}" destId="{F51C24AF-D8A3-49BB-9AF5-F8EC7921A134}" srcOrd="0" destOrd="0" presId="urn:microsoft.com/office/officeart/2005/8/layout/cycle7"/>
    <dgm:cxn modelId="{C4C7F160-39CD-432B-80DA-BA4C0391D461}" srcId="{DC5D2454-8CF6-47F1-B2AC-7F2A297D98C7}" destId="{7353B85A-48BD-49A2-A910-CCE808C1E633}" srcOrd="2" destOrd="0" parTransId="{EA066E6C-33D3-4147-9A22-76CAB48DA22C}" sibTransId="{83BF6703-10CD-4C50-BA41-44EDA2D0153F}"/>
    <dgm:cxn modelId="{16033B54-13BB-4563-9828-FC096F36FFF0}" type="presOf" srcId="{91D43BD4-C74E-4995-B294-439A0FAD7734}" destId="{30F83BE4-E565-4BCF-91E8-975077C21FCB}" srcOrd="0" destOrd="0" presId="urn:microsoft.com/office/officeart/2005/8/layout/cycle7"/>
    <dgm:cxn modelId="{F7077F41-32B1-459A-A64F-A371B305C03E}" type="presOf" srcId="{6209C43A-10E2-4499-A35C-3100FA798AA6}" destId="{8C017DEA-3A01-4BEB-9558-EDFD8B1C5770}" srcOrd="1" destOrd="0" presId="urn:microsoft.com/office/officeart/2005/8/layout/cycle7"/>
    <dgm:cxn modelId="{3FAF9B79-8579-42C4-8454-CF597C45A8EA}" type="presOf" srcId="{DC5D2454-8CF6-47F1-B2AC-7F2A297D98C7}" destId="{5D638E8D-032D-4A70-8853-0E835C7A172E}" srcOrd="0" destOrd="0" presId="urn:microsoft.com/office/officeart/2005/8/layout/cycle7"/>
    <dgm:cxn modelId="{AC6B0E62-0124-47CA-9908-BF5FDB60F30D}" srcId="{DC5D2454-8CF6-47F1-B2AC-7F2A297D98C7}" destId="{2BD662B9-9BA7-418C-8AEA-A8453CE0B5DB}" srcOrd="0" destOrd="0" parTransId="{85F69EF8-09E5-4ABC-8E2A-5740358FD4D7}" sibTransId="{7174BB46-4D1F-483A-A917-853D679D5B6D}"/>
    <dgm:cxn modelId="{44BB9E73-3CA6-4AFE-B366-EE86217DFF4D}" type="presOf" srcId="{7174BB46-4D1F-483A-A917-853D679D5B6D}" destId="{C2C923D8-8321-44CC-A760-ADC40C0D0576}" srcOrd="0" destOrd="0" presId="urn:microsoft.com/office/officeart/2005/8/layout/cycle7"/>
    <dgm:cxn modelId="{0511E2C3-0DBE-4FAE-AE08-C3A5BEB24B14}" type="presOf" srcId="{6209C43A-10E2-4499-A35C-3100FA798AA6}" destId="{F0E61D71-6495-41A9-898A-99E434464A18}" srcOrd="0" destOrd="0" presId="urn:microsoft.com/office/officeart/2005/8/layout/cycle7"/>
    <dgm:cxn modelId="{378145FB-3A12-4A74-9945-BA4E1D91F0F2}" type="presOf" srcId="{7174BB46-4D1F-483A-A917-853D679D5B6D}" destId="{21BD10A0-CEE4-4482-9692-59B077E16F1D}" srcOrd="1" destOrd="0" presId="urn:microsoft.com/office/officeart/2005/8/layout/cycle7"/>
    <dgm:cxn modelId="{E74E4186-C366-416E-AC4B-D1174DE70039}" type="presOf" srcId="{83BF6703-10CD-4C50-BA41-44EDA2D0153F}" destId="{12B0040C-303C-47F2-9939-AEE688D5B340}" srcOrd="0" destOrd="0" presId="urn:microsoft.com/office/officeart/2005/8/layout/cycle7"/>
    <dgm:cxn modelId="{03E5BA88-C8AF-4F17-8E39-EB3E6510CA38}" type="presParOf" srcId="{5D638E8D-032D-4A70-8853-0E835C7A172E}" destId="{DEE1C6B8-1E97-4A2F-8A8C-8C4DCEC2924B}" srcOrd="0" destOrd="0" presId="urn:microsoft.com/office/officeart/2005/8/layout/cycle7"/>
    <dgm:cxn modelId="{6FCA7849-6CD3-4A67-B192-3D40E3E1D0C6}" type="presParOf" srcId="{5D638E8D-032D-4A70-8853-0E835C7A172E}" destId="{C2C923D8-8321-44CC-A760-ADC40C0D0576}" srcOrd="1" destOrd="0" presId="urn:microsoft.com/office/officeart/2005/8/layout/cycle7"/>
    <dgm:cxn modelId="{4AB420C8-8F7B-4345-B30B-8C7B8321B912}" type="presParOf" srcId="{C2C923D8-8321-44CC-A760-ADC40C0D0576}" destId="{21BD10A0-CEE4-4482-9692-59B077E16F1D}" srcOrd="0" destOrd="0" presId="urn:microsoft.com/office/officeart/2005/8/layout/cycle7"/>
    <dgm:cxn modelId="{ACFF1FCC-E368-4AB4-994C-FD2C06156076}" type="presParOf" srcId="{5D638E8D-032D-4A70-8853-0E835C7A172E}" destId="{30F83BE4-E565-4BCF-91E8-975077C21FCB}" srcOrd="2" destOrd="0" presId="urn:microsoft.com/office/officeart/2005/8/layout/cycle7"/>
    <dgm:cxn modelId="{6B06DA59-D5BF-4408-A20B-691302056B95}" type="presParOf" srcId="{5D638E8D-032D-4A70-8853-0E835C7A172E}" destId="{F0E61D71-6495-41A9-898A-99E434464A18}" srcOrd="3" destOrd="0" presId="urn:microsoft.com/office/officeart/2005/8/layout/cycle7"/>
    <dgm:cxn modelId="{B361DA0D-CB59-43D9-8DE3-0994EE34F743}" type="presParOf" srcId="{F0E61D71-6495-41A9-898A-99E434464A18}" destId="{8C017DEA-3A01-4BEB-9558-EDFD8B1C5770}" srcOrd="0" destOrd="0" presId="urn:microsoft.com/office/officeart/2005/8/layout/cycle7"/>
    <dgm:cxn modelId="{55864A06-4981-46EB-A093-98FA02475258}" type="presParOf" srcId="{5D638E8D-032D-4A70-8853-0E835C7A172E}" destId="{F51C24AF-D8A3-49BB-9AF5-F8EC7921A134}" srcOrd="4" destOrd="0" presId="urn:microsoft.com/office/officeart/2005/8/layout/cycle7"/>
    <dgm:cxn modelId="{067E43A2-477B-4DF2-84DC-9C25706E9AEC}" type="presParOf" srcId="{5D638E8D-032D-4A70-8853-0E835C7A172E}" destId="{12B0040C-303C-47F2-9939-AEE688D5B340}" srcOrd="5" destOrd="0" presId="urn:microsoft.com/office/officeart/2005/8/layout/cycle7"/>
    <dgm:cxn modelId="{4E465824-EC67-4876-9BE3-4278C9794BED}" type="presParOf" srcId="{12B0040C-303C-47F2-9939-AEE688D5B340}" destId="{5F61B1ED-6805-4E1E-A0BE-142CA63224A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1691D9-EA5F-493C-A3D5-617841C4E1B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0F39C-0F14-4862-8F41-A1A6581CE32B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Ежегодно запрос руководителям ТО на представление кандидатур</a:t>
          </a:r>
          <a:endParaRPr lang="ru-RU" sz="1200" b="1" dirty="0">
            <a:solidFill>
              <a:schemeClr val="accent2"/>
            </a:solidFill>
            <a:latin typeface="+mn-lt"/>
          </a:endParaRPr>
        </a:p>
      </dgm:t>
    </dgm:pt>
    <dgm:pt modelId="{B65A4D20-A3CC-4FD7-BA00-B7F85843F313}" type="parTrans" cxnId="{C074BD4A-0E58-49DF-AFEB-97A5C0B05E88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5BB3447F-36A1-48E2-BBC7-08D963249F98}" type="sibTrans" cxnId="{C074BD4A-0E58-49DF-AFEB-97A5C0B05E88}">
      <dgm:prSet custT="1"/>
      <dgm:spPr/>
      <dgm:t>
        <a:bodyPr/>
        <a:lstStyle/>
        <a:p>
          <a:endParaRPr lang="ru-RU" sz="1200">
            <a:latin typeface="+mn-lt"/>
          </a:endParaRPr>
        </a:p>
      </dgm:t>
    </dgm:pt>
    <dgm:pt modelId="{01F37572-B7C1-4A0A-B522-319A3A69D67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квалификационные требования по главной группе должностей</a:t>
          </a:r>
        </a:p>
        <a:p>
          <a:r>
            <a:rPr lang="ru-RU" sz="1200" b="1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 </a:t>
          </a:r>
        </a:p>
        <a:p>
          <a:r>
            <a:rPr lang="ru-RU" sz="1200" b="1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достижение положительных результатов в профессиональной деятельности</a:t>
          </a:r>
        </a:p>
        <a:p>
          <a:endParaRPr lang="ru-RU" sz="1200" b="1" dirty="0" smtClean="0">
            <a:solidFill>
              <a:schemeClr val="accent2"/>
            </a:solidFill>
            <a:effectLst/>
            <a:latin typeface="+mn-lt"/>
            <a:cs typeface="Times New Roman" pitchFamily="18" charset="0"/>
          </a:endParaRPr>
        </a:p>
        <a:p>
          <a:r>
            <a:rPr lang="ru-RU" sz="1200" b="1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в качестве дополнительных, но не обязательных требований установлен возрастной ценз кандидатов – до 45 лет, наличие двух и более высших образований, знание иностранного языка. </a:t>
          </a:r>
          <a:endParaRPr lang="ru-RU" sz="1200" b="1" dirty="0">
            <a:solidFill>
              <a:schemeClr val="accent2"/>
            </a:solidFill>
            <a:effectLst/>
            <a:latin typeface="+mn-lt"/>
          </a:endParaRPr>
        </a:p>
      </dgm:t>
    </dgm:pt>
    <dgm:pt modelId="{C1C65D92-E4FD-498D-931D-BE71BDC3B034}" type="parTrans" cxnId="{A779A9AE-6EAD-4548-911E-F554921867C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3D5C6CB-E9A0-4C95-8498-8F4C3B582DD4}" type="sibTrans" cxnId="{A779A9AE-6EAD-4548-911E-F554921867C0}">
      <dgm:prSet custT="1"/>
      <dgm:spPr/>
      <dgm:t>
        <a:bodyPr/>
        <a:lstStyle/>
        <a:p>
          <a:endParaRPr lang="ru-RU" sz="1200">
            <a:latin typeface="+mn-lt"/>
          </a:endParaRPr>
        </a:p>
      </dgm:t>
    </dgm:pt>
    <dgm:pt modelId="{64368120-69C8-4DA5-AE7D-2CB0BDF651C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Утверждение руководителем ФАС России</a:t>
          </a:r>
        </a:p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итогового списка резервистов</a:t>
          </a:r>
          <a:endParaRPr lang="ru-RU" sz="1200" b="1" dirty="0">
            <a:solidFill>
              <a:schemeClr val="accent2"/>
            </a:solidFill>
            <a:latin typeface="+mn-lt"/>
          </a:endParaRPr>
        </a:p>
      </dgm:t>
    </dgm:pt>
    <dgm:pt modelId="{BD3F9B6A-6E9D-4BDF-B2C9-59FE41A0A9F1}" type="parTrans" cxnId="{19723EAC-9634-4E58-91AF-6B433EEAD88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7732D9EF-80A8-4839-9809-54AC4D5D1BCE}" type="sibTrans" cxnId="{19723EAC-9634-4E58-91AF-6B433EEAD88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9A3EF57-0500-44EF-ABE0-27C08AC851A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П</a:t>
          </a:r>
          <a:r>
            <a:rPr lang="ru-RU" sz="1200" b="1" dirty="0" smtClean="0">
              <a:solidFill>
                <a:schemeClr val="accent2"/>
              </a:solidFill>
              <a:latin typeface="+mn-lt"/>
              <a:cs typeface="Times New Roman" pitchFamily="18" charset="0"/>
            </a:rPr>
            <a:t>р</a:t>
          </a:r>
          <a:r>
            <a:rPr lang="ru-RU" sz="1200" b="1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оцедура экспертной оценки деловых и личностных характеристик (25 критериев)</a:t>
          </a:r>
        </a:p>
        <a:p>
          <a:endParaRPr lang="ru-RU" sz="1200" b="1" dirty="0" smtClean="0">
            <a:solidFill>
              <a:srgbClr val="000000"/>
            </a:solidFill>
            <a:latin typeface="+mn-lt"/>
            <a:cs typeface="Times New Roman" pitchFamily="18" charset="0"/>
          </a:endParaRPr>
        </a:p>
        <a:p>
          <a:r>
            <a:rPr lang="ru-RU" sz="1200" b="1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 Экспертная оценка кандидата составляется по результатам опроса сотрудников территориального органа из разных групп и категорий должностей, включая личную оценку и оценку руководителя ТО.</a:t>
          </a:r>
          <a:endParaRPr lang="ru-RU" sz="1200" b="1" dirty="0">
            <a:solidFill>
              <a:schemeClr val="tx1"/>
            </a:solidFill>
            <a:latin typeface="+mn-lt"/>
          </a:endParaRPr>
        </a:p>
      </dgm:t>
    </dgm:pt>
    <dgm:pt modelId="{91F6EFB4-42E7-4BCE-82D7-4D158B5F3837}" type="parTrans" cxnId="{51605A91-2924-42F6-9B49-C498CB56587C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38152111-A1B2-4C9B-BEC0-60F8803C77D4}" type="sibTrans" cxnId="{51605A91-2924-42F6-9B49-C498CB56587C}">
      <dgm:prSet custT="1"/>
      <dgm:spPr/>
      <dgm:t>
        <a:bodyPr/>
        <a:lstStyle/>
        <a:p>
          <a:endParaRPr lang="ru-RU" sz="1200">
            <a:latin typeface="+mn-lt"/>
          </a:endParaRPr>
        </a:p>
      </dgm:t>
    </dgm:pt>
    <dgm:pt modelId="{C1AE59A5-FD34-47C8-822A-DD9B815F2739}" type="pres">
      <dgm:prSet presAssocID="{4F1691D9-EA5F-493C-A3D5-617841C4E1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B1342C-B1B5-42F5-9AD2-7781DB62C23C}" type="pres">
      <dgm:prSet presAssocID="{2BE0F39C-0F14-4862-8F41-A1A6581CE32B}" presName="node" presStyleLbl="node1" presStyleIdx="0" presStyleCnt="4" custScaleX="152159" custScaleY="474333" custLinFactNeighborX="67962" custLinFactNeighborY="-1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2E4ED7F-1718-4F9B-9E59-25375E1E7E25}" type="pres">
      <dgm:prSet presAssocID="{5BB3447F-36A1-48E2-BBC7-08D963249F98}" presName="spacerL" presStyleCnt="0"/>
      <dgm:spPr/>
    </dgm:pt>
    <dgm:pt modelId="{520085EF-5468-4A31-8F98-12CD0B5630B3}" type="pres">
      <dgm:prSet presAssocID="{5BB3447F-36A1-48E2-BBC7-08D963249F9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6C7AF84-43AF-4C91-84EF-5C8970943830}" type="pres">
      <dgm:prSet presAssocID="{5BB3447F-36A1-48E2-BBC7-08D963249F98}" presName="spacerR" presStyleCnt="0"/>
      <dgm:spPr/>
    </dgm:pt>
    <dgm:pt modelId="{8270350E-ADB6-4B2F-8EA6-5E9FF92441A7}" type="pres">
      <dgm:prSet presAssocID="{01F37572-B7C1-4A0A-B522-319A3A69D67F}" presName="node" presStyleLbl="node1" presStyleIdx="1" presStyleCnt="4" custScaleX="276143" custScaleY="474659" custLinFactNeighborX="86986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6E3656-8A1B-4549-8EF1-84AECF587B85}" type="pres">
      <dgm:prSet presAssocID="{23D5C6CB-E9A0-4C95-8498-8F4C3B582DD4}" presName="spacerL" presStyleCnt="0"/>
      <dgm:spPr/>
    </dgm:pt>
    <dgm:pt modelId="{C759C928-68B5-4E35-9FB5-3804D7D6F76C}" type="pres">
      <dgm:prSet presAssocID="{23D5C6CB-E9A0-4C95-8498-8F4C3B582DD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043E4F1-9CBE-407F-BD49-6AD45F1EF4E9}" type="pres">
      <dgm:prSet presAssocID="{23D5C6CB-E9A0-4C95-8498-8F4C3B582DD4}" presName="spacerR" presStyleCnt="0"/>
      <dgm:spPr/>
    </dgm:pt>
    <dgm:pt modelId="{9EF63BB3-A874-4F93-B067-A466257BB987}" type="pres">
      <dgm:prSet presAssocID="{C9A3EF57-0500-44EF-ABE0-27C08AC851A9}" presName="node" presStyleLbl="node1" presStyleIdx="2" presStyleCnt="4" custScaleX="141400" custScaleY="474659" custLinFactNeighborX="-5888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B7F886-047B-4B99-B1A5-294DCA7B4CD4}" type="pres">
      <dgm:prSet presAssocID="{38152111-A1B2-4C9B-BEC0-60F8803C77D4}" presName="spacerL" presStyleCnt="0"/>
      <dgm:spPr/>
    </dgm:pt>
    <dgm:pt modelId="{CF9F6C27-D0BD-4D7A-A5D1-B4E6BF575FB7}" type="pres">
      <dgm:prSet presAssocID="{38152111-A1B2-4C9B-BEC0-60F8803C77D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C8998C7-493C-476C-A6FA-0C7B9B13A5FD}" type="pres">
      <dgm:prSet presAssocID="{38152111-A1B2-4C9B-BEC0-60F8803C77D4}" presName="spacerR" presStyleCnt="0"/>
      <dgm:spPr/>
    </dgm:pt>
    <dgm:pt modelId="{F15B0270-D1D3-4B39-81E0-8A221814BB3C}" type="pres">
      <dgm:prSet presAssocID="{64368120-69C8-4DA5-AE7D-2CB0BDF651CC}" presName="node" presStyleLbl="node1" presStyleIdx="3" presStyleCnt="4" custScaleX="165165" custScaleY="4746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074BD4A-0E58-49DF-AFEB-97A5C0B05E88}" srcId="{4F1691D9-EA5F-493C-A3D5-617841C4E1B1}" destId="{2BE0F39C-0F14-4862-8F41-A1A6581CE32B}" srcOrd="0" destOrd="0" parTransId="{B65A4D20-A3CC-4FD7-BA00-B7F85843F313}" sibTransId="{5BB3447F-36A1-48E2-BBC7-08D963249F98}"/>
    <dgm:cxn modelId="{51605A91-2924-42F6-9B49-C498CB56587C}" srcId="{4F1691D9-EA5F-493C-A3D5-617841C4E1B1}" destId="{C9A3EF57-0500-44EF-ABE0-27C08AC851A9}" srcOrd="2" destOrd="0" parTransId="{91F6EFB4-42E7-4BCE-82D7-4D158B5F3837}" sibTransId="{38152111-A1B2-4C9B-BEC0-60F8803C77D4}"/>
    <dgm:cxn modelId="{19723EAC-9634-4E58-91AF-6B433EEAD884}" srcId="{4F1691D9-EA5F-493C-A3D5-617841C4E1B1}" destId="{64368120-69C8-4DA5-AE7D-2CB0BDF651CC}" srcOrd="3" destOrd="0" parTransId="{BD3F9B6A-6E9D-4BDF-B2C9-59FE41A0A9F1}" sibTransId="{7732D9EF-80A8-4839-9809-54AC4D5D1BCE}"/>
    <dgm:cxn modelId="{A2002427-F6A7-4760-BAFC-047A55E263DC}" type="presOf" srcId="{4F1691D9-EA5F-493C-A3D5-617841C4E1B1}" destId="{C1AE59A5-FD34-47C8-822A-DD9B815F2739}" srcOrd="0" destOrd="0" presId="urn:microsoft.com/office/officeart/2005/8/layout/equation1"/>
    <dgm:cxn modelId="{EB864879-FB0B-4FA3-8F4C-6837955C4FD4}" type="presOf" srcId="{2BE0F39C-0F14-4862-8F41-A1A6581CE32B}" destId="{8DB1342C-B1B5-42F5-9AD2-7781DB62C23C}" srcOrd="0" destOrd="0" presId="urn:microsoft.com/office/officeart/2005/8/layout/equation1"/>
    <dgm:cxn modelId="{CAB7FAE8-AE88-4353-85E4-CE9B047EDDE2}" type="presOf" srcId="{23D5C6CB-E9A0-4C95-8498-8F4C3B582DD4}" destId="{C759C928-68B5-4E35-9FB5-3804D7D6F76C}" srcOrd="0" destOrd="0" presId="urn:microsoft.com/office/officeart/2005/8/layout/equation1"/>
    <dgm:cxn modelId="{A03A2EA4-3C40-423E-8ED7-48B1DE67E507}" type="presOf" srcId="{64368120-69C8-4DA5-AE7D-2CB0BDF651CC}" destId="{F15B0270-D1D3-4B39-81E0-8A221814BB3C}" srcOrd="0" destOrd="0" presId="urn:microsoft.com/office/officeart/2005/8/layout/equation1"/>
    <dgm:cxn modelId="{A779A9AE-6EAD-4548-911E-F554921867C0}" srcId="{4F1691D9-EA5F-493C-A3D5-617841C4E1B1}" destId="{01F37572-B7C1-4A0A-B522-319A3A69D67F}" srcOrd="1" destOrd="0" parTransId="{C1C65D92-E4FD-498D-931D-BE71BDC3B034}" sibTransId="{23D5C6CB-E9A0-4C95-8498-8F4C3B582DD4}"/>
    <dgm:cxn modelId="{76A50232-F64E-49F6-93CA-03899F2E907A}" type="presOf" srcId="{5BB3447F-36A1-48E2-BBC7-08D963249F98}" destId="{520085EF-5468-4A31-8F98-12CD0B5630B3}" srcOrd="0" destOrd="0" presId="urn:microsoft.com/office/officeart/2005/8/layout/equation1"/>
    <dgm:cxn modelId="{EF022499-B1EE-40B3-9C38-7391D5381E5A}" type="presOf" srcId="{01F37572-B7C1-4A0A-B522-319A3A69D67F}" destId="{8270350E-ADB6-4B2F-8EA6-5E9FF92441A7}" srcOrd="0" destOrd="0" presId="urn:microsoft.com/office/officeart/2005/8/layout/equation1"/>
    <dgm:cxn modelId="{32B9B9E8-D066-4B06-9DE5-214096FE94C3}" type="presOf" srcId="{38152111-A1B2-4C9B-BEC0-60F8803C77D4}" destId="{CF9F6C27-D0BD-4D7A-A5D1-B4E6BF575FB7}" srcOrd="0" destOrd="0" presId="urn:microsoft.com/office/officeart/2005/8/layout/equation1"/>
    <dgm:cxn modelId="{2FD43BCA-1E3B-45CB-ADD7-F155667AFC54}" type="presOf" srcId="{C9A3EF57-0500-44EF-ABE0-27C08AC851A9}" destId="{9EF63BB3-A874-4F93-B067-A466257BB987}" srcOrd="0" destOrd="0" presId="urn:microsoft.com/office/officeart/2005/8/layout/equation1"/>
    <dgm:cxn modelId="{707A5C77-21DC-4525-ACBC-FE6C33F38012}" type="presParOf" srcId="{C1AE59A5-FD34-47C8-822A-DD9B815F2739}" destId="{8DB1342C-B1B5-42F5-9AD2-7781DB62C23C}" srcOrd="0" destOrd="0" presId="urn:microsoft.com/office/officeart/2005/8/layout/equation1"/>
    <dgm:cxn modelId="{0AF5B178-A5AA-45B8-8FE2-0E921678184C}" type="presParOf" srcId="{C1AE59A5-FD34-47C8-822A-DD9B815F2739}" destId="{32E4ED7F-1718-4F9B-9E59-25375E1E7E25}" srcOrd="1" destOrd="0" presId="urn:microsoft.com/office/officeart/2005/8/layout/equation1"/>
    <dgm:cxn modelId="{EF4CCBE3-EBCE-4AA4-9622-5F21136AFB90}" type="presParOf" srcId="{C1AE59A5-FD34-47C8-822A-DD9B815F2739}" destId="{520085EF-5468-4A31-8F98-12CD0B5630B3}" srcOrd="2" destOrd="0" presId="urn:microsoft.com/office/officeart/2005/8/layout/equation1"/>
    <dgm:cxn modelId="{4C56B3FB-9E79-41ED-BECD-2D27FB9781C7}" type="presParOf" srcId="{C1AE59A5-FD34-47C8-822A-DD9B815F2739}" destId="{66C7AF84-43AF-4C91-84EF-5C8970943830}" srcOrd="3" destOrd="0" presId="urn:microsoft.com/office/officeart/2005/8/layout/equation1"/>
    <dgm:cxn modelId="{390B5323-7946-43DA-A257-89B0A090F7DA}" type="presParOf" srcId="{C1AE59A5-FD34-47C8-822A-DD9B815F2739}" destId="{8270350E-ADB6-4B2F-8EA6-5E9FF92441A7}" srcOrd="4" destOrd="0" presId="urn:microsoft.com/office/officeart/2005/8/layout/equation1"/>
    <dgm:cxn modelId="{6F44C804-9A13-4C27-A578-3A57B36BACB2}" type="presParOf" srcId="{C1AE59A5-FD34-47C8-822A-DD9B815F2739}" destId="{F16E3656-8A1B-4549-8EF1-84AECF587B85}" srcOrd="5" destOrd="0" presId="urn:microsoft.com/office/officeart/2005/8/layout/equation1"/>
    <dgm:cxn modelId="{D19675A4-1DEE-4E13-A0B8-4F49C707C87C}" type="presParOf" srcId="{C1AE59A5-FD34-47C8-822A-DD9B815F2739}" destId="{C759C928-68B5-4E35-9FB5-3804D7D6F76C}" srcOrd="6" destOrd="0" presId="urn:microsoft.com/office/officeart/2005/8/layout/equation1"/>
    <dgm:cxn modelId="{CC53552A-4F4D-4243-8BC9-EFB1FC3163CF}" type="presParOf" srcId="{C1AE59A5-FD34-47C8-822A-DD9B815F2739}" destId="{E043E4F1-9CBE-407F-BD49-6AD45F1EF4E9}" srcOrd="7" destOrd="0" presId="urn:microsoft.com/office/officeart/2005/8/layout/equation1"/>
    <dgm:cxn modelId="{9380AAEF-ECD1-403D-A214-899146857F5D}" type="presParOf" srcId="{C1AE59A5-FD34-47C8-822A-DD9B815F2739}" destId="{9EF63BB3-A874-4F93-B067-A466257BB987}" srcOrd="8" destOrd="0" presId="urn:microsoft.com/office/officeart/2005/8/layout/equation1"/>
    <dgm:cxn modelId="{718E0DBD-F073-43C4-9A59-069B24D8F3B4}" type="presParOf" srcId="{C1AE59A5-FD34-47C8-822A-DD9B815F2739}" destId="{AFB7F886-047B-4B99-B1A5-294DCA7B4CD4}" srcOrd="9" destOrd="0" presId="urn:microsoft.com/office/officeart/2005/8/layout/equation1"/>
    <dgm:cxn modelId="{59395017-D89A-494E-A18B-719942B9BB06}" type="presParOf" srcId="{C1AE59A5-FD34-47C8-822A-DD9B815F2739}" destId="{CF9F6C27-D0BD-4D7A-A5D1-B4E6BF575FB7}" srcOrd="10" destOrd="0" presId="urn:microsoft.com/office/officeart/2005/8/layout/equation1"/>
    <dgm:cxn modelId="{06C89CD4-7068-4383-9870-7A44A1D3E373}" type="presParOf" srcId="{C1AE59A5-FD34-47C8-822A-DD9B815F2739}" destId="{9C8998C7-493C-476C-A6FA-0C7B9B13A5FD}" srcOrd="11" destOrd="0" presId="urn:microsoft.com/office/officeart/2005/8/layout/equation1"/>
    <dgm:cxn modelId="{B028E903-2F4E-418C-A17B-774A8E93332A}" type="presParOf" srcId="{C1AE59A5-FD34-47C8-822A-DD9B815F2739}" destId="{F15B0270-D1D3-4B39-81E0-8A221814BB3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B11691-B31A-402D-97AA-55C044AE09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DEF52-D831-4CDE-8992-373BE59F8B8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Экспертная оценка</a:t>
          </a:r>
        </a:p>
        <a:p>
          <a:r>
            <a:rPr lang="ru-RU" sz="2000" b="1" dirty="0" smtClean="0">
              <a:solidFill>
                <a:schemeClr val="accent2"/>
              </a:solidFill>
            </a:rPr>
            <a:t>25 критериев</a:t>
          </a:r>
          <a:endParaRPr lang="ru-RU" sz="2000" b="1" dirty="0">
            <a:solidFill>
              <a:schemeClr val="accent2"/>
            </a:solidFill>
          </a:endParaRPr>
        </a:p>
      </dgm:t>
    </dgm:pt>
    <dgm:pt modelId="{95540735-B4FB-48A4-99E1-FF5CCFB81092}" type="parTrans" cxnId="{5853C76D-CE97-4398-881C-B52D0343D4E9}">
      <dgm:prSet/>
      <dgm:spPr/>
      <dgm:t>
        <a:bodyPr/>
        <a:lstStyle/>
        <a:p>
          <a:endParaRPr lang="ru-RU"/>
        </a:p>
      </dgm:t>
    </dgm:pt>
    <dgm:pt modelId="{3196D81B-A7DE-46DE-B645-084EBF42D32F}" type="sibTrans" cxnId="{5853C76D-CE97-4398-881C-B52D0343D4E9}">
      <dgm:prSet/>
      <dgm:spPr/>
      <dgm:t>
        <a:bodyPr/>
        <a:lstStyle/>
        <a:p>
          <a:endParaRPr lang="ru-RU"/>
        </a:p>
      </dgm:t>
    </dgm:pt>
    <dgm:pt modelId="{3805EA1C-7217-4CFA-AB90-CCFCF5CB23B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Руководство</a:t>
          </a:r>
        </a:p>
        <a:p>
          <a:endParaRPr lang="ru-RU" sz="2000" b="1" dirty="0">
            <a:solidFill>
              <a:schemeClr val="accent2"/>
            </a:solidFill>
          </a:endParaRPr>
        </a:p>
      </dgm:t>
    </dgm:pt>
    <dgm:pt modelId="{EEFA8864-B70A-4657-B72C-1483F9437537}" type="parTrans" cxnId="{68D423A8-566D-499B-A6C0-04FE2CFED347}">
      <dgm:prSet/>
      <dgm:spPr/>
      <dgm:t>
        <a:bodyPr/>
        <a:lstStyle/>
        <a:p>
          <a:endParaRPr lang="ru-RU"/>
        </a:p>
      </dgm:t>
    </dgm:pt>
    <dgm:pt modelId="{2C61CEB4-D893-4A2C-9988-3EB18091D8F3}" type="sibTrans" cxnId="{68D423A8-566D-499B-A6C0-04FE2CFED347}">
      <dgm:prSet/>
      <dgm:spPr/>
      <dgm:t>
        <a:bodyPr/>
        <a:lstStyle/>
        <a:p>
          <a:endParaRPr lang="ru-RU"/>
        </a:p>
      </dgm:t>
    </dgm:pt>
    <dgm:pt modelId="{6B7C941A-B8B1-4948-AD4D-231567BB4C4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Сотрудники</a:t>
          </a:r>
          <a:endParaRPr lang="ru-RU" sz="2000" b="1" dirty="0">
            <a:solidFill>
              <a:schemeClr val="accent2"/>
            </a:solidFill>
          </a:endParaRPr>
        </a:p>
      </dgm:t>
    </dgm:pt>
    <dgm:pt modelId="{C8DB4614-9CE1-4999-B2AA-EE72E1F42A14}" type="parTrans" cxnId="{59CAD7BC-B7FB-4DAD-9A68-B83E69BB370D}">
      <dgm:prSet/>
      <dgm:spPr/>
      <dgm:t>
        <a:bodyPr/>
        <a:lstStyle/>
        <a:p>
          <a:endParaRPr lang="ru-RU"/>
        </a:p>
      </dgm:t>
    </dgm:pt>
    <dgm:pt modelId="{B46FFB3F-21C2-4F6D-AC1E-57CEC127046F}" type="sibTrans" cxnId="{59CAD7BC-B7FB-4DAD-9A68-B83E69BB370D}">
      <dgm:prSet/>
      <dgm:spPr/>
      <dgm:t>
        <a:bodyPr/>
        <a:lstStyle/>
        <a:p>
          <a:endParaRPr lang="ru-RU"/>
        </a:p>
      </dgm:t>
    </dgm:pt>
    <dgm:pt modelId="{A43E0F79-B42B-4F3D-8A46-49B02673799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Начальники отделов</a:t>
          </a:r>
          <a:endParaRPr lang="ru-RU" sz="2000" b="1" dirty="0">
            <a:solidFill>
              <a:schemeClr val="accent2"/>
            </a:solidFill>
          </a:endParaRPr>
        </a:p>
      </dgm:t>
    </dgm:pt>
    <dgm:pt modelId="{6D80051E-2657-4089-91BE-BBC0D48FEFC3}" type="sibTrans" cxnId="{B5BDB71B-4453-4705-8D76-32644F736D71}">
      <dgm:prSet/>
      <dgm:spPr/>
      <dgm:t>
        <a:bodyPr/>
        <a:lstStyle/>
        <a:p>
          <a:endParaRPr lang="ru-RU"/>
        </a:p>
      </dgm:t>
    </dgm:pt>
    <dgm:pt modelId="{0870C114-66C7-4FB6-BFB2-FFE22C5E97B1}" type="parTrans" cxnId="{B5BDB71B-4453-4705-8D76-32644F736D71}">
      <dgm:prSet/>
      <dgm:spPr/>
      <dgm:t>
        <a:bodyPr/>
        <a:lstStyle/>
        <a:p>
          <a:endParaRPr lang="ru-RU"/>
        </a:p>
      </dgm:t>
    </dgm:pt>
    <dgm:pt modelId="{AB196213-E9C9-4399-9A0A-A3AC4DBA8830}">
      <dgm:prSet phldrT="[Текст]" custRadScaleRad="146412" custRadScaleInc="-8444"/>
      <dgm:spPr/>
      <dgm:t>
        <a:bodyPr/>
        <a:lstStyle/>
        <a:p>
          <a:endParaRPr lang="ru-RU"/>
        </a:p>
      </dgm:t>
    </dgm:pt>
    <dgm:pt modelId="{2E299CCC-DF55-4504-A921-741FB4E771C9}" type="parTrans" cxnId="{E0C14C21-BE80-48A4-886F-FECD038B6890}">
      <dgm:prSet/>
      <dgm:spPr/>
      <dgm:t>
        <a:bodyPr/>
        <a:lstStyle/>
        <a:p>
          <a:endParaRPr lang="ru-RU"/>
        </a:p>
      </dgm:t>
    </dgm:pt>
    <dgm:pt modelId="{C229BDA9-5576-4339-88AC-31577514B1EC}" type="sibTrans" cxnId="{E0C14C21-BE80-48A4-886F-FECD038B6890}">
      <dgm:prSet/>
      <dgm:spPr/>
      <dgm:t>
        <a:bodyPr/>
        <a:lstStyle/>
        <a:p>
          <a:endParaRPr lang="ru-RU"/>
        </a:p>
      </dgm:t>
    </dgm:pt>
    <dgm:pt modelId="{D68AC9C7-D88C-4D3B-92DA-9C8BD68D0926}" type="pres">
      <dgm:prSet presAssocID="{BDB11691-B31A-402D-97AA-55C044AE09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829A61-120D-43BC-9F47-EB402B973362}" type="pres">
      <dgm:prSet presAssocID="{D78DEF52-D831-4CDE-8992-373BE59F8B81}" presName="centerShape" presStyleLbl="node0" presStyleIdx="0" presStyleCnt="1" custScaleX="112095" custLinFactNeighborX="869" custLinFactNeighborY="399"/>
      <dgm:spPr/>
      <dgm:t>
        <a:bodyPr/>
        <a:lstStyle/>
        <a:p>
          <a:endParaRPr lang="ru-RU"/>
        </a:p>
      </dgm:t>
    </dgm:pt>
    <dgm:pt modelId="{D38D6057-096A-44CD-B542-534E98FE3E74}" type="pres">
      <dgm:prSet presAssocID="{0870C114-66C7-4FB6-BFB2-FFE22C5E97B1}" presName="parTrans" presStyleLbl="bgSibTrans2D1" presStyleIdx="0" presStyleCnt="3" custLinFactNeighborX="4165" custLinFactNeighborY="7484"/>
      <dgm:spPr/>
      <dgm:t>
        <a:bodyPr/>
        <a:lstStyle/>
        <a:p>
          <a:endParaRPr lang="ru-RU"/>
        </a:p>
      </dgm:t>
    </dgm:pt>
    <dgm:pt modelId="{C28B594A-DFCC-44D9-B44D-817EFB726623}" type="pres">
      <dgm:prSet presAssocID="{A43E0F79-B42B-4F3D-8A46-49B026737993}" presName="node" presStyleLbl="node1" presStyleIdx="0" presStyleCnt="3" custRadScaleRad="146412" custRadScaleInc="-8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A702C-512B-48E9-BB99-956BB3AFE442}" type="pres">
      <dgm:prSet presAssocID="{EEFA8864-B70A-4657-B72C-1483F943753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D4FC8CD-0369-4096-9C7F-F4569467EC11}" type="pres">
      <dgm:prSet presAssocID="{3805EA1C-7217-4CFA-AB90-CCFCF5CB23B6}" presName="node" presStyleLbl="node1" presStyleIdx="1" presStyleCnt="3" custScaleX="13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2904D-8176-4ADA-9D72-9F8B0CEBBA95}" type="pres">
      <dgm:prSet presAssocID="{C8DB4614-9CE1-4999-B2AA-EE72E1F42A14}" presName="parTrans" presStyleLbl="bgSibTrans2D1" presStyleIdx="2" presStyleCnt="3" custLinFactNeighborX="-3642" custLinFactNeighborY="4630"/>
      <dgm:spPr/>
      <dgm:t>
        <a:bodyPr/>
        <a:lstStyle/>
        <a:p>
          <a:endParaRPr lang="ru-RU"/>
        </a:p>
      </dgm:t>
    </dgm:pt>
    <dgm:pt modelId="{00A72003-C082-4F56-8D14-30833A35E8DD}" type="pres">
      <dgm:prSet presAssocID="{6B7C941A-B8B1-4948-AD4D-231567BB4C43}" presName="node" presStyleLbl="node1" presStyleIdx="2" presStyleCnt="3" custRadScaleRad="148460" custRadScaleInc="9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323FE-C058-4EA6-A9E9-67A2F4E0CA25}" type="presOf" srcId="{C8DB4614-9CE1-4999-B2AA-EE72E1F42A14}" destId="{E632904D-8176-4ADA-9D72-9F8B0CEBBA95}" srcOrd="0" destOrd="0" presId="urn:microsoft.com/office/officeart/2005/8/layout/radial4"/>
    <dgm:cxn modelId="{91D86DA5-5F75-4235-93D3-52C2BD0B683F}" type="presOf" srcId="{EEFA8864-B70A-4657-B72C-1483F9437537}" destId="{91FA702C-512B-48E9-BB99-956BB3AFE442}" srcOrd="0" destOrd="0" presId="urn:microsoft.com/office/officeart/2005/8/layout/radial4"/>
    <dgm:cxn modelId="{B5BDB71B-4453-4705-8D76-32644F736D71}" srcId="{D78DEF52-D831-4CDE-8992-373BE59F8B81}" destId="{A43E0F79-B42B-4F3D-8A46-49B026737993}" srcOrd="0" destOrd="0" parTransId="{0870C114-66C7-4FB6-BFB2-FFE22C5E97B1}" sibTransId="{6D80051E-2657-4089-91BE-BBC0D48FEFC3}"/>
    <dgm:cxn modelId="{68D423A8-566D-499B-A6C0-04FE2CFED347}" srcId="{D78DEF52-D831-4CDE-8992-373BE59F8B81}" destId="{3805EA1C-7217-4CFA-AB90-CCFCF5CB23B6}" srcOrd="1" destOrd="0" parTransId="{EEFA8864-B70A-4657-B72C-1483F9437537}" sibTransId="{2C61CEB4-D893-4A2C-9988-3EB18091D8F3}"/>
    <dgm:cxn modelId="{3821C55D-34D7-49BD-8DB2-D544C5B31CD8}" type="presOf" srcId="{A43E0F79-B42B-4F3D-8A46-49B026737993}" destId="{C28B594A-DFCC-44D9-B44D-817EFB726623}" srcOrd="0" destOrd="0" presId="urn:microsoft.com/office/officeart/2005/8/layout/radial4"/>
    <dgm:cxn modelId="{0690F527-F017-4D40-9145-00F6208B06B1}" type="presOf" srcId="{0870C114-66C7-4FB6-BFB2-FFE22C5E97B1}" destId="{D38D6057-096A-44CD-B542-534E98FE3E74}" srcOrd="0" destOrd="0" presId="urn:microsoft.com/office/officeart/2005/8/layout/radial4"/>
    <dgm:cxn modelId="{ACC4FD86-495B-4105-BD01-4A767D9453A9}" type="presOf" srcId="{6B7C941A-B8B1-4948-AD4D-231567BB4C43}" destId="{00A72003-C082-4F56-8D14-30833A35E8DD}" srcOrd="0" destOrd="0" presId="urn:microsoft.com/office/officeart/2005/8/layout/radial4"/>
    <dgm:cxn modelId="{5853C76D-CE97-4398-881C-B52D0343D4E9}" srcId="{BDB11691-B31A-402D-97AA-55C044AE09AE}" destId="{D78DEF52-D831-4CDE-8992-373BE59F8B81}" srcOrd="0" destOrd="0" parTransId="{95540735-B4FB-48A4-99E1-FF5CCFB81092}" sibTransId="{3196D81B-A7DE-46DE-B645-084EBF42D32F}"/>
    <dgm:cxn modelId="{B257585D-4CEE-421D-9B2C-F44CD53C7FD8}" type="presOf" srcId="{3805EA1C-7217-4CFA-AB90-CCFCF5CB23B6}" destId="{9D4FC8CD-0369-4096-9C7F-F4569467EC11}" srcOrd="0" destOrd="0" presId="urn:microsoft.com/office/officeart/2005/8/layout/radial4"/>
    <dgm:cxn modelId="{22C46414-C460-4E9D-ACFB-87FDE0C6E336}" type="presOf" srcId="{BDB11691-B31A-402D-97AA-55C044AE09AE}" destId="{D68AC9C7-D88C-4D3B-92DA-9C8BD68D0926}" srcOrd="0" destOrd="0" presId="urn:microsoft.com/office/officeart/2005/8/layout/radial4"/>
    <dgm:cxn modelId="{E0C14C21-BE80-48A4-886F-FECD038B6890}" srcId="{BDB11691-B31A-402D-97AA-55C044AE09AE}" destId="{AB196213-E9C9-4399-9A0A-A3AC4DBA8830}" srcOrd="1" destOrd="0" parTransId="{2E299CCC-DF55-4504-A921-741FB4E771C9}" sibTransId="{C229BDA9-5576-4339-88AC-31577514B1EC}"/>
    <dgm:cxn modelId="{59CAD7BC-B7FB-4DAD-9A68-B83E69BB370D}" srcId="{D78DEF52-D831-4CDE-8992-373BE59F8B81}" destId="{6B7C941A-B8B1-4948-AD4D-231567BB4C43}" srcOrd="2" destOrd="0" parTransId="{C8DB4614-9CE1-4999-B2AA-EE72E1F42A14}" sibTransId="{B46FFB3F-21C2-4F6D-AC1E-57CEC127046F}"/>
    <dgm:cxn modelId="{4AEFA62C-2B7E-4CEB-95E2-032D5B38D79E}" type="presOf" srcId="{D78DEF52-D831-4CDE-8992-373BE59F8B81}" destId="{70829A61-120D-43BC-9F47-EB402B973362}" srcOrd="0" destOrd="0" presId="urn:microsoft.com/office/officeart/2005/8/layout/radial4"/>
    <dgm:cxn modelId="{301C6C8C-131D-4761-BDDE-90905A5B552D}" type="presParOf" srcId="{D68AC9C7-D88C-4D3B-92DA-9C8BD68D0926}" destId="{70829A61-120D-43BC-9F47-EB402B973362}" srcOrd="0" destOrd="0" presId="urn:microsoft.com/office/officeart/2005/8/layout/radial4"/>
    <dgm:cxn modelId="{D0ED5364-B714-4A6C-BAF5-A0770ED0DE60}" type="presParOf" srcId="{D68AC9C7-D88C-4D3B-92DA-9C8BD68D0926}" destId="{D38D6057-096A-44CD-B542-534E98FE3E74}" srcOrd="1" destOrd="0" presId="urn:microsoft.com/office/officeart/2005/8/layout/radial4"/>
    <dgm:cxn modelId="{9C43BEB1-E13C-4B37-8DB9-F0AAE0BF1F58}" type="presParOf" srcId="{D68AC9C7-D88C-4D3B-92DA-9C8BD68D0926}" destId="{C28B594A-DFCC-44D9-B44D-817EFB726623}" srcOrd="2" destOrd="0" presId="urn:microsoft.com/office/officeart/2005/8/layout/radial4"/>
    <dgm:cxn modelId="{256176D3-352D-42AA-BFDE-FCD1D18888E7}" type="presParOf" srcId="{D68AC9C7-D88C-4D3B-92DA-9C8BD68D0926}" destId="{91FA702C-512B-48E9-BB99-956BB3AFE442}" srcOrd="3" destOrd="0" presId="urn:microsoft.com/office/officeart/2005/8/layout/radial4"/>
    <dgm:cxn modelId="{7A74C8C4-3F19-42E4-9B9D-FFF5703234FA}" type="presParOf" srcId="{D68AC9C7-D88C-4D3B-92DA-9C8BD68D0926}" destId="{9D4FC8CD-0369-4096-9C7F-F4569467EC11}" srcOrd="4" destOrd="0" presId="urn:microsoft.com/office/officeart/2005/8/layout/radial4"/>
    <dgm:cxn modelId="{A6847E0B-05BD-48F5-B7E4-0779FAAF25A1}" type="presParOf" srcId="{D68AC9C7-D88C-4D3B-92DA-9C8BD68D0926}" destId="{E632904D-8176-4ADA-9D72-9F8B0CEBBA95}" srcOrd="5" destOrd="0" presId="urn:microsoft.com/office/officeart/2005/8/layout/radial4"/>
    <dgm:cxn modelId="{7C967E67-EBDB-4E5E-85F1-30D0A4DC586E}" type="presParOf" srcId="{D68AC9C7-D88C-4D3B-92DA-9C8BD68D0926}" destId="{00A72003-C082-4F56-8D14-30833A35E8D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1691D9-EA5F-493C-A3D5-617841C4E1B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0F39C-0F14-4862-8F41-A1A6581CE32B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Экспертная оценка при формировании списка резервистов на календарный год</a:t>
          </a:r>
          <a:endParaRPr lang="ru-RU" sz="1200" b="1" dirty="0">
            <a:solidFill>
              <a:schemeClr val="accent2"/>
            </a:solidFill>
            <a:latin typeface="+mn-lt"/>
          </a:endParaRPr>
        </a:p>
      </dgm:t>
    </dgm:pt>
    <dgm:pt modelId="{B65A4D20-A3CC-4FD7-BA00-B7F85843F313}" type="parTrans" cxnId="{C074BD4A-0E58-49DF-AFEB-97A5C0B05E88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5BB3447F-36A1-48E2-BBC7-08D963249F98}" type="sibTrans" cxnId="{C074BD4A-0E58-49DF-AFEB-97A5C0B05E88}">
      <dgm:prSet custT="1"/>
      <dgm:spPr/>
      <dgm:t>
        <a:bodyPr/>
        <a:lstStyle/>
        <a:p>
          <a:endParaRPr lang="ru-RU" sz="1200">
            <a:latin typeface="+mn-lt"/>
          </a:endParaRPr>
        </a:p>
      </dgm:t>
    </dgm:pt>
    <dgm:pt modelId="{01F37572-B7C1-4A0A-B522-319A3A69D67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Оценка личностно-профессиональных компетенций резервистов </a:t>
          </a:r>
          <a:endParaRPr lang="ru-RU" sz="1200" b="1" dirty="0">
            <a:solidFill>
              <a:schemeClr val="accent2"/>
            </a:solidFill>
            <a:effectLst/>
            <a:latin typeface="+mn-lt"/>
          </a:endParaRPr>
        </a:p>
      </dgm:t>
    </dgm:pt>
    <dgm:pt modelId="{C1C65D92-E4FD-498D-931D-BE71BDC3B034}" type="parTrans" cxnId="{A779A9AE-6EAD-4548-911E-F554921867C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3D5C6CB-E9A0-4C95-8498-8F4C3B582DD4}" type="sibTrans" cxnId="{A779A9AE-6EAD-4548-911E-F554921867C0}">
      <dgm:prSet custT="1"/>
      <dgm:spPr/>
      <dgm:t>
        <a:bodyPr/>
        <a:lstStyle/>
        <a:p>
          <a:endParaRPr lang="ru-RU" sz="1200">
            <a:latin typeface="+mn-lt"/>
          </a:endParaRPr>
        </a:p>
      </dgm:t>
    </dgm:pt>
    <dgm:pt modelId="{64368120-69C8-4DA5-AE7D-2CB0BDF651C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По итогам календарного года принимается решение:</a:t>
          </a:r>
        </a:p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Исключить из списка</a:t>
          </a:r>
        </a:p>
        <a:p>
          <a:endParaRPr lang="ru-RU" sz="1200" b="1" dirty="0" smtClean="0">
            <a:solidFill>
              <a:schemeClr val="accent2"/>
            </a:solidFill>
            <a:latin typeface="+mn-lt"/>
          </a:endParaRPr>
        </a:p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Остается в списке на следующий календарный год</a:t>
          </a:r>
        </a:p>
        <a:p>
          <a:endParaRPr lang="ru-RU" sz="1200" b="1" dirty="0" smtClean="0">
            <a:solidFill>
              <a:schemeClr val="accent2"/>
            </a:solidFill>
            <a:latin typeface="+mn-lt"/>
          </a:endParaRPr>
        </a:p>
        <a:p>
          <a:r>
            <a:rPr lang="ru-RU" sz="1200" b="1" dirty="0" smtClean="0">
              <a:solidFill>
                <a:schemeClr val="accent2"/>
              </a:solidFill>
              <a:latin typeface="+mn-lt"/>
            </a:rPr>
            <a:t>Рекомендуется к назначению</a:t>
          </a:r>
          <a:endParaRPr lang="ru-RU" sz="1200" b="1" dirty="0">
            <a:solidFill>
              <a:schemeClr val="accent2"/>
            </a:solidFill>
            <a:latin typeface="+mn-lt"/>
          </a:endParaRPr>
        </a:p>
      </dgm:t>
    </dgm:pt>
    <dgm:pt modelId="{BD3F9B6A-6E9D-4BDF-B2C9-59FE41A0A9F1}" type="parTrans" cxnId="{19723EAC-9634-4E58-91AF-6B433EEAD88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7732D9EF-80A8-4839-9809-54AC4D5D1BCE}" type="sibTrans" cxnId="{19723EAC-9634-4E58-91AF-6B433EEAD88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9A3EF57-0500-44EF-ABE0-27C08AC851A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Оценка результатов пребывания в резерве на основании отчетов резервистов</a:t>
          </a:r>
        </a:p>
      </dgm:t>
    </dgm:pt>
    <dgm:pt modelId="{91F6EFB4-42E7-4BCE-82D7-4D158B5F3837}" type="parTrans" cxnId="{51605A91-2924-42F6-9B49-C498CB56587C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38152111-A1B2-4C9B-BEC0-60F8803C77D4}" type="sibTrans" cxnId="{51605A91-2924-42F6-9B49-C498CB56587C}">
      <dgm:prSet custT="1"/>
      <dgm:spPr/>
      <dgm:t>
        <a:bodyPr/>
        <a:lstStyle/>
        <a:p>
          <a:endParaRPr lang="ru-RU" sz="1200">
            <a:latin typeface="+mn-lt"/>
          </a:endParaRPr>
        </a:p>
      </dgm:t>
    </dgm:pt>
    <dgm:pt modelId="{C1AE59A5-FD34-47C8-822A-DD9B815F2739}" type="pres">
      <dgm:prSet presAssocID="{4F1691D9-EA5F-493C-A3D5-617841C4E1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B1342C-B1B5-42F5-9AD2-7781DB62C23C}" type="pres">
      <dgm:prSet presAssocID="{2BE0F39C-0F14-4862-8F41-A1A6581CE32B}" presName="node" presStyleLbl="node1" presStyleIdx="0" presStyleCnt="4" custScaleX="235942" custScaleY="474333" custLinFactX="-168824" custLinFactNeighborX="-200000" custLinFactNeighborY="-4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2E4ED7F-1718-4F9B-9E59-25375E1E7E25}" type="pres">
      <dgm:prSet presAssocID="{5BB3447F-36A1-48E2-BBC7-08D963249F98}" presName="spacerL" presStyleCnt="0"/>
      <dgm:spPr/>
    </dgm:pt>
    <dgm:pt modelId="{520085EF-5468-4A31-8F98-12CD0B5630B3}" type="pres">
      <dgm:prSet presAssocID="{5BB3447F-36A1-48E2-BBC7-08D963249F98}" presName="sibTrans" presStyleLbl="sibTrans2D1" presStyleIdx="0" presStyleCnt="3" custLinFactNeighborX="7159" custLinFactNeighborY="-7623"/>
      <dgm:spPr/>
      <dgm:t>
        <a:bodyPr/>
        <a:lstStyle/>
        <a:p>
          <a:endParaRPr lang="ru-RU"/>
        </a:p>
      </dgm:t>
    </dgm:pt>
    <dgm:pt modelId="{66C7AF84-43AF-4C91-84EF-5C8970943830}" type="pres">
      <dgm:prSet presAssocID="{5BB3447F-36A1-48E2-BBC7-08D963249F98}" presName="spacerR" presStyleCnt="0"/>
      <dgm:spPr/>
    </dgm:pt>
    <dgm:pt modelId="{8270350E-ADB6-4B2F-8EA6-5E9FF92441A7}" type="pres">
      <dgm:prSet presAssocID="{01F37572-B7C1-4A0A-B522-319A3A69D67F}" presName="node" presStyleLbl="node1" presStyleIdx="1" presStyleCnt="4" custScaleX="276143" custScaleY="474659" custLinFactNeighborX="-51232" custLinFactNeighborY="-6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6E3656-8A1B-4549-8EF1-84AECF587B85}" type="pres">
      <dgm:prSet presAssocID="{23D5C6CB-E9A0-4C95-8498-8F4C3B582DD4}" presName="spacerL" presStyleCnt="0"/>
      <dgm:spPr/>
    </dgm:pt>
    <dgm:pt modelId="{C759C928-68B5-4E35-9FB5-3804D7D6F76C}" type="pres">
      <dgm:prSet presAssocID="{23D5C6CB-E9A0-4C95-8498-8F4C3B582DD4}" presName="sibTrans" presStyleLbl="sibTrans2D1" presStyleIdx="1" presStyleCnt="3" custLinFactNeighborX="-24500" custLinFactNeighborY="-7623"/>
      <dgm:spPr/>
      <dgm:t>
        <a:bodyPr/>
        <a:lstStyle/>
        <a:p>
          <a:endParaRPr lang="ru-RU"/>
        </a:p>
      </dgm:t>
    </dgm:pt>
    <dgm:pt modelId="{E043E4F1-9CBE-407F-BD49-6AD45F1EF4E9}" type="pres">
      <dgm:prSet presAssocID="{23D5C6CB-E9A0-4C95-8498-8F4C3B582DD4}" presName="spacerR" presStyleCnt="0"/>
      <dgm:spPr/>
    </dgm:pt>
    <dgm:pt modelId="{9EF63BB3-A874-4F93-B067-A466257BB987}" type="pres">
      <dgm:prSet presAssocID="{C9A3EF57-0500-44EF-ABE0-27C08AC851A9}" presName="node" presStyleLbl="node1" presStyleIdx="2" presStyleCnt="4" custScaleX="338498" custScaleY="474659" custLinFactNeighborX="-5888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B7F886-047B-4B99-B1A5-294DCA7B4CD4}" type="pres">
      <dgm:prSet presAssocID="{38152111-A1B2-4C9B-BEC0-60F8803C77D4}" presName="spacerL" presStyleCnt="0"/>
      <dgm:spPr/>
    </dgm:pt>
    <dgm:pt modelId="{CF9F6C27-D0BD-4D7A-A5D1-B4E6BF575FB7}" type="pres">
      <dgm:prSet presAssocID="{38152111-A1B2-4C9B-BEC0-60F8803C77D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C8998C7-493C-476C-A6FA-0C7B9B13A5FD}" type="pres">
      <dgm:prSet presAssocID="{38152111-A1B2-4C9B-BEC0-60F8803C77D4}" presName="spacerR" presStyleCnt="0"/>
      <dgm:spPr/>
    </dgm:pt>
    <dgm:pt modelId="{F15B0270-D1D3-4B39-81E0-8A221814BB3C}" type="pres">
      <dgm:prSet presAssocID="{64368120-69C8-4DA5-AE7D-2CB0BDF651CC}" presName="node" presStyleLbl="node1" presStyleIdx="3" presStyleCnt="4" custScaleX="254825" custScaleY="4746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074BD4A-0E58-49DF-AFEB-97A5C0B05E88}" srcId="{4F1691D9-EA5F-493C-A3D5-617841C4E1B1}" destId="{2BE0F39C-0F14-4862-8F41-A1A6581CE32B}" srcOrd="0" destOrd="0" parTransId="{B65A4D20-A3CC-4FD7-BA00-B7F85843F313}" sibTransId="{5BB3447F-36A1-48E2-BBC7-08D963249F98}"/>
    <dgm:cxn modelId="{51605A91-2924-42F6-9B49-C498CB56587C}" srcId="{4F1691D9-EA5F-493C-A3D5-617841C4E1B1}" destId="{C9A3EF57-0500-44EF-ABE0-27C08AC851A9}" srcOrd="2" destOrd="0" parTransId="{91F6EFB4-42E7-4BCE-82D7-4D158B5F3837}" sibTransId="{38152111-A1B2-4C9B-BEC0-60F8803C77D4}"/>
    <dgm:cxn modelId="{19723EAC-9634-4E58-91AF-6B433EEAD884}" srcId="{4F1691D9-EA5F-493C-A3D5-617841C4E1B1}" destId="{64368120-69C8-4DA5-AE7D-2CB0BDF651CC}" srcOrd="3" destOrd="0" parTransId="{BD3F9B6A-6E9D-4BDF-B2C9-59FE41A0A9F1}" sibTransId="{7732D9EF-80A8-4839-9809-54AC4D5D1BCE}"/>
    <dgm:cxn modelId="{CDF7F2C3-D4C4-4C37-AF98-0039E1398712}" type="presOf" srcId="{4F1691D9-EA5F-493C-A3D5-617841C4E1B1}" destId="{C1AE59A5-FD34-47C8-822A-DD9B815F2739}" srcOrd="0" destOrd="0" presId="urn:microsoft.com/office/officeart/2005/8/layout/equation1"/>
    <dgm:cxn modelId="{B3631EF7-443F-4793-83B3-026DB5CE7349}" type="presOf" srcId="{23D5C6CB-E9A0-4C95-8498-8F4C3B582DD4}" destId="{C759C928-68B5-4E35-9FB5-3804D7D6F76C}" srcOrd="0" destOrd="0" presId="urn:microsoft.com/office/officeart/2005/8/layout/equation1"/>
    <dgm:cxn modelId="{1D22CC02-CC10-4B6A-8B46-A99E7C55CD54}" type="presOf" srcId="{38152111-A1B2-4C9B-BEC0-60F8803C77D4}" destId="{CF9F6C27-D0BD-4D7A-A5D1-B4E6BF575FB7}" srcOrd="0" destOrd="0" presId="urn:microsoft.com/office/officeart/2005/8/layout/equation1"/>
    <dgm:cxn modelId="{A779A9AE-6EAD-4548-911E-F554921867C0}" srcId="{4F1691D9-EA5F-493C-A3D5-617841C4E1B1}" destId="{01F37572-B7C1-4A0A-B522-319A3A69D67F}" srcOrd="1" destOrd="0" parTransId="{C1C65D92-E4FD-498D-931D-BE71BDC3B034}" sibTransId="{23D5C6CB-E9A0-4C95-8498-8F4C3B582DD4}"/>
    <dgm:cxn modelId="{A5A43B74-04A6-4CB5-B6B8-B083876492CB}" type="presOf" srcId="{01F37572-B7C1-4A0A-B522-319A3A69D67F}" destId="{8270350E-ADB6-4B2F-8EA6-5E9FF92441A7}" srcOrd="0" destOrd="0" presId="urn:microsoft.com/office/officeart/2005/8/layout/equation1"/>
    <dgm:cxn modelId="{5A177C2C-3AFF-408F-BB62-DFA920E99DBB}" type="presOf" srcId="{5BB3447F-36A1-48E2-BBC7-08D963249F98}" destId="{520085EF-5468-4A31-8F98-12CD0B5630B3}" srcOrd="0" destOrd="0" presId="urn:microsoft.com/office/officeart/2005/8/layout/equation1"/>
    <dgm:cxn modelId="{09990FD1-FE0C-406C-9FD7-4AD1DB36610A}" type="presOf" srcId="{64368120-69C8-4DA5-AE7D-2CB0BDF651CC}" destId="{F15B0270-D1D3-4B39-81E0-8A221814BB3C}" srcOrd="0" destOrd="0" presId="urn:microsoft.com/office/officeart/2005/8/layout/equation1"/>
    <dgm:cxn modelId="{C903718D-B95A-4AA9-ABA5-5AA3160DAB48}" type="presOf" srcId="{2BE0F39C-0F14-4862-8F41-A1A6581CE32B}" destId="{8DB1342C-B1B5-42F5-9AD2-7781DB62C23C}" srcOrd="0" destOrd="0" presId="urn:microsoft.com/office/officeart/2005/8/layout/equation1"/>
    <dgm:cxn modelId="{BC4745C1-32B5-4324-B44C-D307A463346B}" type="presOf" srcId="{C9A3EF57-0500-44EF-ABE0-27C08AC851A9}" destId="{9EF63BB3-A874-4F93-B067-A466257BB987}" srcOrd="0" destOrd="0" presId="urn:microsoft.com/office/officeart/2005/8/layout/equation1"/>
    <dgm:cxn modelId="{38B2D98D-1DB0-4BC8-A82A-4BA0FA892555}" type="presParOf" srcId="{C1AE59A5-FD34-47C8-822A-DD9B815F2739}" destId="{8DB1342C-B1B5-42F5-9AD2-7781DB62C23C}" srcOrd="0" destOrd="0" presId="urn:microsoft.com/office/officeart/2005/8/layout/equation1"/>
    <dgm:cxn modelId="{10BF41F3-D445-4CCC-B461-F011358B251C}" type="presParOf" srcId="{C1AE59A5-FD34-47C8-822A-DD9B815F2739}" destId="{32E4ED7F-1718-4F9B-9E59-25375E1E7E25}" srcOrd="1" destOrd="0" presId="urn:microsoft.com/office/officeart/2005/8/layout/equation1"/>
    <dgm:cxn modelId="{CA282358-E148-466A-B3DB-83429ECEF6DB}" type="presParOf" srcId="{C1AE59A5-FD34-47C8-822A-DD9B815F2739}" destId="{520085EF-5468-4A31-8F98-12CD0B5630B3}" srcOrd="2" destOrd="0" presId="urn:microsoft.com/office/officeart/2005/8/layout/equation1"/>
    <dgm:cxn modelId="{DE7DDC46-339A-423D-A198-3DB296EC5E6B}" type="presParOf" srcId="{C1AE59A5-FD34-47C8-822A-DD9B815F2739}" destId="{66C7AF84-43AF-4C91-84EF-5C8970943830}" srcOrd="3" destOrd="0" presId="urn:microsoft.com/office/officeart/2005/8/layout/equation1"/>
    <dgm:cxn modelId="{0E91858C-AC4F-4DCC-93F2-50A54278CE02}" type="presParOf" srcId="{C1AE59A5-FD34-47C8-822A-DD9B815F2739}" destId="{8270350E-ADB6-4B2F-8EA6-5E9FF92441A7}" srcOrd="4" destOrd="0" presId="urn:microsoft.com/office/officeart/2005/8/layout/equation1"/>
    <dgm:cxn modelId="{5A96C648-4844-4517-8FB6-030BD03E48CB}" type="presParOf" srcId="{C1AE59A5-FD34-47C8-822A-DD9B815F2739}" destId="{F16E3656-8A1B-4549-8EF1-84AECF587B85}" srcOrd="5" destOrd="0" presId="urn:microsoft.com/office/officeart/2005/8/layout/equation1"/>
    <dgm:cxn modelId="{1A4398F9-E5CC-4A91-B760-1083655D4427}" type="presParOf" srcId="{C1AE59A5-FD34-47C8-822A-DD9B815F2739}" destId="{C759C928-68B5-4E35-9FB5-3804D7D6F76C}" srcOrd="6" destOrd="0" presId="urn:microsoft.com/office/officeart/2005/8/layout/equation1"/>
    <dgm:cxn modelId="{F91C48B5-55DE-4832-B979-3F34E8C0301F}" type="presParOf" srcId="{C1AE59A5-FD34-47C8-822A-DD9B815F2739}" destId="{E043E4F1-9CBE-407F-BD49-6AD45F1EF4E9}" srcOrd="7" destOrd="0" presId="urn:microsoft.com/office/officeart/2005/8/layout/equation1"/>
    <dgm:cxn modelId="{51141026-632A-45D8-89FB-24672378DD06}" type="presParOf" srcId="{C1AE59A5-FD34-47C8-822A-DD9B815F2739}" destId="{9EF63BB3-A874-4F93-B067-A466257BB987}" srcOrd="8" destOrd="0" presId="urn:microsoft.com/office/officeart/2005/8/layout/equation1"/>
    <dgm:cxn modelId="{0944FD9C-4E1C-4798-8420-407C5E969487}" type="presParOf" srcId="{C1AE59A5-FD34-47C8-822A-DD9B815F2739}" destId="{AFB7F886-047B-4B99-B1A5-294DCA7B4CD4}" srcOrd="9" destOrd="0" presId="urn:microsoft.com/office/officeart/2005/8/layout/equation1"/>
    <dgm:cxn modelId="{E88A5590-D72B-46CF-A71C-0D71C480950B}" type="presParOf" srcId="{C1AE59A5-FD34-47C8-822A-DD9B815F2739}" destId="{CF9F6C27-D0BD-4D7A-A5D1-B4E6BF575FB7}" srcOrd="10" destOrd="0" presId="urn:microsoft.com/office/officeart/2005/8/layout/equation1"/>
    <dgm:cxn modelId="{FA894342-E90E-4F55-9914-0E88A22B839B}" type="presParOf" srcId="{C1AE59A5-FD34-47C8-822A-DD9B815F2739}" destId="{9C8998C7-493C-476C-A6FA-0C7B9B13A5FD}" srcOrd="11" destOrd="0" presId="urn:microsoft.com/office/officeart/2005/8/layout/equation1"/>
    <dgm:cxn modelId="{9B45DF61-9AF8-4712-B169-95A1A2700A4A}" type="presParOf" srcId="{C1AE59A5-FD34-47C8-822A-DD9B815F2739}" destId="{F15B0270-D1D3-4B39-81E0-8A221814BB3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1C6B8-1E97-4A2F-8A8C-8C4DCEC2924B}">
      <dsp:nvSpPr>
        <dsp:cNvPr id="0" name=""/>
        <dsp:cNvSpPr/>
      </dsp:nvSpPr>
      <dsp:spPr>
        <a:xfrm>
          <a:off x="3046995" y="239453"/>
          <a:ext cx="3333646" cy="156383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Реализация кадровой политики 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3092798" y="285256"/>
        <a:ext cx="3242040" cy="1472224"/>
      </dsp:txXfrm>
    </dsp:sp>
    <dsp:sp modelId="{C2C923D8-8321-44CC-A760-ADC40C0D0576}">
      <dsp:nvSpPr>
        <dsp:cNvPr id="0" name=""/>
        <dsp:cNvSpPr/>
      </dsp:nvSpPr>
      <dsp:spPr>
        <a:xfrm rot="3091967">
          <a:off x="5363683" y="2129213"/>
          <a:ext cx="816945" cy="448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98222" y="2218906"/>
        <a:ext cx="547867" cy="269077"/>
      </dsp:txXfrm>
    </dsp:sp>
    <dsp:sp modelId="{30F83BE4-E565-4BCF-91E8-975077C21FCB}">
      <dsp:nvSpPr>
        <dsp:cNvPr id="0" name=""/>
        <dsp:cNvSpPr/>
      </dsp:nvSpPr>
      <dsp:spPr>
        <a:xfrm>
          <a:off x="5202174" y="2903606"/>
          <a:ext cx="3333671" cy="1660788"/>
        </a:xfrm>
        <a:prstGeom prst="roundRect">
          <a:avLst>
            <a:gd name="adj" fmla="val 10000"/>
          </a:avLst>
        </a:prstGeom>
        <a:solidFill>
          <a:srgbClr val="FF0000">
            <a:alpha val="67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Формирование и реализация кадрового резерва на должность «руководитель территориального органа ФАС России»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5250817" y="2952249"/>
        <a:ext cx="3236385" cy="1563502"/>
      </dsp:txXfrm>
    </dsp:sp>
    <dsp:sp modelId="{F0E61D71-6495-41A9-898A-99E434464A18}">
      <dsp:nvSpPr>
        <dsp:cNvPr id="0" name=""/>
        <dsp:cNvSpPr/>
      </dsp:nvSpPr>
      <dsp:spPr>
        <a:xfrm rot="10815504">
          <a:off x="4283116" y="3499948"/>
          <a:ext cx="816945" cy="448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417655" y="3589641"/>
        <a:ext cx="547867" cy="269077"/>
      </dsp:txXfrm>
    </dsp:sp>
    <dsp:sp modelId="{F51C24AF-D8A3-49BB-9AF5-F8EC7921A134}">
      <dsp:nvSpPr>
        <dsp:cNvPr id="0" name=""/>
        <dsp:cNvSpPr/>
      </dsp:nvSpPr>
      <dsp:spPr>
        <a:xfrm>
          <a:off x="487253" y="2861025"/>
          <a:ext cx="3693749" cy="1705045"/>
        </a:xfrm>
        <a:prstGeom prst="roundRect">
          <a:avLst>
            <a:gd name="adj" fmla="val 10000"/>
          </a:avLst>
        </a:prstGeom>
        <a:solidFill>
          <a:srgbClr val="FFFF00">
            <a:alpha val="49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Оценка уровня профессиональных качеств кадрового состава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Оценка личностных  качеств кадрового состава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2"/>
            </a:solidFill>
          </a:endParaRPr>
        </a:p>
      </dsp:txBody>
      <dsp:txXfrm>
        <a:off x="537192" y="2910964"/>
        <a:ext cx="3593871" cy="1605167"/>
      </dsp:txXfrm>
    </dsp:sp>
    <dsp:sp modelId="{12B0040C-303C-47F2-9939-AEE688D5B340}">
      <dsp:nvSpPr>
        <dsp:cNvPr id="0" name=""/>
        <dsp:cNvSpPr/>
      </dsp:nvSpPr>
      <dsp:spPr>
        <a:xfrm rot="18688460">
          <a:off x="3146707" y="2107923"/>
          <a:ext cx="816945" cy="448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81246" y="2197616"/>
        <a:ext cx="547867" cy="269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1C6B8-1E97-4A2F-8A8C-8C4DCEC2924B}">
      <dsp:nvSpPr>
        <dsp:cNvPr id="0" name=""/>
        <dsp:cNvSpPr/>
      </dsp:nvSpPr>
      <dsp:spPr>
        <a:xfrm>
          <a:off x="3046995" y="239453"/>
          <a:ext cx="3333646" cy="156383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Реализация кадровой политики 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3092798" y="285256"/>
        <a:ext cx="3242040" cy="1472224"/>
      </dsp:txXfrm>
    </dsp:sp>
    <dsp:sp modelId="{C2C923D8-8321-44CC-A760-ADC40C0D0576}">
      <dsp:nvSpPr>
        <dsp:cNvPr id="0" name=""/>
        <dsp:cNvSpPr/>
      </dsp:nvSpPr>
      <dsp:spPr>
        <a:xfrm rot="3091967">
          <a:off x="5363683" y="2129213"/>
          <a:ext cx="816945" cy="448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98222" y="2218906"/>
        <a:ext cx="547867" cy="269077"/>
      </dsp:txXfrm>
    </dsp:sp>
    <dsp:sp modelId="{30F83BE4-E565-4BCF-91E8-975077C21FCB}">
      <dsp:nvSpPr>
        <dsp:cNvPr id="0" name=""/>
        <dsp:cNvSpPr/>
      </dsp:nvSpPr>
      <dsp:spPr>
        <a:xfrm>
          <a:off x="5202174" y="2903606"/>
          <a:ext cx="3333671" cy="1660788"/>
        </a:xfrm>
        <a:prstGeom prst="roundRect">
          <a:avLst>
            <a:gd name="adj" fmla="val 10000"/>
          </a:avLst>
        </a:prstGeom>
        <a:solidFill>
          <a:srgbClr val="FF0000">
            <a:alpha val="67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Формирование и реализация кадрового резерва на должность «руководитель территориального органа ФАС России»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5250817" y="2952249"/>
        <a:ext cx="3236385" cy="1563502"/>
      </dsp:txXfrm>
    </dsp:sp>
    <dsp:sp modelId="{F0E61D71-6495-41A9-898A-99E434464A18}">
      <dsp:nvSpPr>
        <dsp:cNvPr id="0" name=""/>
        <dsp:cNvSpPr/>
      </dsp:nvSpPr>
      <dsp:spPr>
        <a:xfrm rot="10815504">
          <a:off x="4283116" y="3499948"/>
          <a:ext cx="816945" cy="448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417655" y="3589641"/>
        <a:ext cx="547867" cy="269077"/>
      </dsp:txXfrm>
    </dsp:sp>
    <dsp:sp modelId="{F51C24AF-D8A3-49BB-9AF5-F8EC7921A134}">
      <dsp:nvSpPr>
        <dsp:cNvPr id="0" name=""/>
        <dsp:cNvSpPr/>
      </dsp:nvSpPr>
      <dsp:spPr>
        <a:xfrm>
          <a:off x="487253" y="2861025"/>
          <a:ext cx="3693749" cy="1705045"/>
        </a:xfrm>
        <a:prstGeom prst="roundRect">
          <a:avLst>
            <a:gd name="adj" fmla="val 10000"/>
          </a:avLst>
        </a:prstGeom>
        <a:solidFill>
          <a:srgbClr val="FFFF00">
            <a:alpha val="49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Оценка уровня профессиональных качеств кадрового состава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/>
              </a:solidFill>
            </a:rPr>
            <a:t>Оценка личностных  качеств кадрового состава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2"/>
            </a:solidFill>
          </a:endParaRPr>
        </a:p>
      </dsp:txBody>
      <dsp:txXfrm>
        <a:off x="537192" y="2910964"/>
        <a:ext cx="3593871" cy="1605167"/>
      </dsp:txXfrm>
    </dsp:sp>
    <dsp:sp modelId="{12B0040C-303C-47F2-9939-AEE688D5B340}">
      <dsp:nvSpPr>
        <dsp:cNvPr id="0" name=""/>
        <dsp:cNvSpPr/>
      </dsp:nvSpPr>
      <dsp:spPr>
        <a:xfrm rot="18688460">
          <a:off x="3146707" y="2107923"/>
          <a:ext cx="816945" cy="448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81246" y="2197616"/>
        <a:ext cx="547867" cy="26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1342C-B1B5-42F5-9AD2-7781DB62C23C}">
      <dsp:nvSpPr>
        <dsp:cNvPr id="0" name=""/>
        <dsp:cNvSpPr/>
      </dsp:nvSpPr>
      <dsp:spPr>
        <a:xfrm>
          <a:off x="267479" y="2503"/>
          <a:ext cx="1418802" cy="442290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Ежегодно запрос руководителям ТО на представление кандидатур</a:t>
          </a:r>
          <a:endParaRPr lang="ru-RU" sz="1200" b="1" kern="1200" dirty="0">
            <a:solidFill>
              <a:schemeClr val="accent2"/>
            </a:solidFill>
            <a:latin typeface="+mn-lt"/>
          </a:endParaRPr>
        </a:p>
      </dsp:txBody>
      <dsp:txXfrm>
        <a:off x="336739" y="71763"/>
        <a:ext cx="1280282" cy="4284384"/>
      </dsp:txXfrm>
    </dsp:sp>
    <dsp:sp modelId="{520085EF-5468-4A31-8F98-12CD0B5630B3}">
      <dsp:nvSpPr>
        <dsp:cNvPr id="0" name=""/>
        <dsp:cNvSpPr/>
      </dsp:nvSpPr>
      <dsp:spPr>
        <a:xfrm>
          <a:off x="1710539" y="1945066"/>
          <a:ext cx="540819" cy="54081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n-lt"/>
          </a:endParaRPr>
        </a:p>
      </dsp:txBody>
      <dsp:txXfrm>
        <a:off x="1782225" y="2151875"/>
        <a:ext cx="397447" cy="127201"/>
      </dsp:txXfrm>
    </dsp:sp>
    <dsp:sp modelId="{8270350E-ADB6-4B2F-8EA6-5E9FF92441A7}">
      <dsp:nvSpPr>
        <dsp:cNvPr id="0" name=""/>
        <dsp:cNvSpPr/>
      </dsp:nvSpPr>
      <dsp:spPr>
        <a:xfrm>
          <a:off x="2392935" y="2503"/>
          <a:ext cx="2574887" cy="442594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квалификационные требования по главной группе должностей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достижение положительных результатов в профессиональной деятельности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accent2"/>
            </a:solidFill>
            <a:effectLst/>
            <a:latin typeface="+mn-lt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в качестве дополнительных, но не обязательных требований установлен возрастной ценз кандидатов – до 45 лет, наличие двух и более высших образований, знание иностранного языка. </a:t>
          </a:r>
          <a:endParaRPr lang="ru-RU" sz="1200" b="1" kern="1200" dirty="0">
            <a:solidFill>
              <a:schemeClr val="accent2"/>
            </a:solidFill>
            <a:effectLst/>
            <a:latin typeface="+mn-lt"/>
          </a:endParaRPr>
        </a:p>
      </dsp:txBody>
      <dsp:txXfrm>
        <a:off x="2518631" y="128199"/>
        <a:ext cx="2323495" cy="4174552"/>
      </dsp:txXfrm>
    </dsp:sp>
    <dsp:sp modelId="{C759C928-68B5-4E35-9FB5-3804D7D6F76C}">
      <dsp:nvSpPr>
        <dsp:cNvPr id="0" name=""/>
        <dsp:cNvSpPr/>
      </dsp:nvSpPr>
      <dsp:spPr>
        <a:xfrm>
          <a:off x="4977676" y="1945066"/>
          <a:ext cx="540819" cy="54081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n-lt"/>
          </a:endParaRPr>
        </a:p>
      </dsp:txBody>
      <dsp:txXfrm>
        <a:off x="5049362" y="2151875"/>
        <a:ext cx="397447" cy="127201"/>
      </dsp:txXfrm>
    </dsp:sp>
    <dsp:sp modelId="{9EF63BB3-A874-4F93-B067-A466257BB987}">
      <dsp:nvSpPr>
        <dsp:cNvPr id="0" name=""/>
        <dsp:cNvSpPr/>
      </dsp:nvSpPr>
      <dsp:spPr>
        <a:xfrm>
          <a:off x="5589752" y="2503"/>
          <a:ext cx="1318480" cy="442594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П</a:t>
          </a:r>
          <a:r>
            <a:rPr lang="ru-RU" sz="1200" b="1" kern="1200" dirty="0" smtClean="0">
              <a:solidFill>
                <a:schemeClr val="accent2"/>
              </a:solidFill>
              <a:latin typeface="+mn-lt"/>
              <a:cs typeface="Times New Roman" pitchFamily="18" charset="0"/>
            </a:rPr>
            <a:t>р</a:t>
          </a:r>
          <a:r>
            <a:rPr lang="ru-RU" sz="1200" b="1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оцедура экспертной оценки деловых и личностных характеристик (25 критериев)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000000"/>
            </a:solidFill>
            <a:latin typeface="+mn-lt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 Экспертная оценка кандидата составляется по результатам опроса сотрудников территориального органа из разных групп и категорий должностей, включая личную оценку и оценку руководителя ТО.</a:t>
          </a:r>
          <a:endParaRPr lang="ru-RU" sz="1200" b="1" kern="1200" dirty="0">
            <a:solidFill>
              <a:schemeClr val="tx1"/>
            </a:solidFill>
            <a:latin typeface="+mn-lt"/>
          </a:endParaRPr>
        </a:p>
      </dsp:txBody>
      <dsp:txXfrm>
        <a:off x="5654115" y="66866"/>
        <a:ext cx="1189754" cy="4297218"/>
      </dsp:txXfrm>
    </dsp:sp>
    <dsp:sp modelId="{CF9F6C27-D0BD-4D7A-A5D1-B4E6BF575FB7}">
      <dsp:nvSpPr>
        <dsp:cNvPr id="0" name=""/>
        <dsp:cNvSpPr/>
      </dsp:nvSpPr>
      <dsp:spPr>
        <a:xfrm>
          <a:off x="6988405" y="1945066"/>
          <a:ext cx="540819" cy="54081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n-lt"/>
          </a:endParaRPr>
        </a:p>
      </dsp:txBody>
      <dsp:txXfrm>
        <a:off x="7060091" y="2056475"/>
        <a:ext cx="397447" cy="318001"/>
      </dsp:txXfrm>
    </dsp:sp>
    <dsp:sp modelId="{F15B0270-D1D3-4B39-81E0-8A221814BB3C}">
      <dsp:nvSpPr>
        <dsp:cNvPr id="0" name=""/>
        <dsp:cNvSpPr/>
      </dsp:nvSpPr>
      <dsp:spPr>
        <a:xfrm>
          <a:off x="7604939" y="2503"/>
          <a:ext cx="1540076" cy="442594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Утверждение руководителем ФАС России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итогового списка резервистов</a:t>
          </a:r>
          <a:endParaRPr lang="ru-RU" sz="1200" b="1" kern="1200" dirty="0">
            <a:solidFill>
              <a:schemeClr val="accent2"/>
            </a:solidFill>
            <a:latin typeface="+mn-lt"/>
          </a:endParaRPr>
        </a:p>
      </dsp:txBody>
      <dsp:txXfrm>
        <a:off x="7680119" y="77683"/>
        <a:ext cx="1389716" cy="4275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29A61-120D-43BC-9F47-EB402B973362}">
      <dsp:nvSpPr>
        <dsp:cNvPr id="0" name=""/>
        <dsp:cNvSpPr/>
      </dsp:nvSpPr>
      <dsp:spPr>
        <a:xfrm>
          <a:off x="3621234" y="2427455"/>
          <a:ext cx="2283421" cy="203704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Экспертная оценка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25 критериев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3955633" y="2725773"/>
        <a:ext cx="1614623" cy="1440404"/>
      </dsp:txXfrm>
    </dsp:sp>
    <dsp:sp modelId="{D38D6057-096A-44CD-B542-534E98FE3E74}">
      <dsp:nvSpPr>
        <dsp:cNvPr id="0" name=""/>
        <dsp:cNvSpPr/>
      </dsp:nvSpPr>
      <dsp:spPr>
        <a:xfrm rot="12576232">
          <a:off x="1264161" y="1911028"/>
          <a:ext cx="2687121" cy="580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B594A-DFCC-44D9-B44D-817EFB726623}">
      <dsp:nvSpPr>
        <dsp:cNvPr id="0" name=""/>
        <dsp:cNvSpPr/>
      </dsp:nvSpPr>
      <dsp:spPr>
        <a:xfrm>
          <a:off x="360034" y="720062"/>
          <a:ext cx="1935188" cy="15481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Начальники отделов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405378" y="765406"/>
        <a:ext cx="1844500" cy="1457463"/>
      </dsp:txXfrm>
    </dsp:sp>
    <dsp:sp modelId="{91FA702C-512B-48E9-BB99-956BB3AFE442}">
      <dsp:nvSpPr>
        <dsp:cNvPr id="0" name=""/>
        <dsp:cNvSpPr/>
      </dsp:nvSpPr>
      <dsp:spPr>
        <a:xfrm rot="16140269">
          <a:off x="3948930" y="1265335"/>
          <a:ext cx="1562331" cy="580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FC8CD-0369-4096-9C7F-F4569467EC11}">
      <dsp:nvSpPr>
        <dsp:cNvPr id="0" name=""/>
        <dsp:cNvSpPr/>
      </dsp:nvSpPr>
      <dsp:spPr>
        <a:xfrm>
          <a:off x="3384378" y="490"/>
          <a:ext cx="2664290" cy="15481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Руководство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2"/>
            </a:solidFill>
          </a:endParaRPr>
        </a:p>
      </dsp:txBody>
      <dsp:txXfrm>
        <a:off x="3429722" y="45834"/>
        <a:ext cx="2573602" cy="1457463"/>
      </dsp:txXfrm>
    </dsp:sp>
    <dsp:sp modelId="{E632904D-8176-4ADA-9D72-9F8B0CEBBA95}">
      <dsp:nvSpPr>
        <dsp:cNvPr id="0" name=""/>
        <dsp:cNvSpPr/>
      </dsp:nvSpPr>
      <dsp:spPr>
        <a:xfrm rot="19810854">
          <a:off x="5584686" y="1892857"/>
          <a:ext cx="2663018" cy="580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2003-C082-4F56-8D14-30833A35E8DD}">
      <dsp:nvSpPr>
        <dsp:cNvPr id="0" name=""/>
        <dsp:cNvSpPr/>
      </dsp:nvSpPr>
      <dsp:spPr>
        <a:xfrm>
          <a:off x="7200805" y="720069"/>
          <a:ext cx="1935188" cy="15481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Сотрудники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7246149" y="765413"/>
        <a:ext cx="1844500" cy="1457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1342C-B1B5-42F5-9AD2-7781DB62C23C}">
      <dsp:nvSpPr>
        <dsp:cNvPr id="0" name=""/>
        <dsp:cNvSpPr/>
      </dsp:nvSpPr>
      <dsp:spPr>
        <a:xfrm>
          <a:off x="0" y="2713"/>
          <a:ext cx="1660810" cy="333885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Экспертная оценка при формировании списка резервистов на календарный год</a:t>
          </a:r>
          <a:endParaRPr lang="ru-RU" sz="1200" b="1" kern="1200" dirty="0">
            <a:solidFill>
              <a:schemeClr val="accent2"/>
            </a:solidFill>
            <a:latin typeface="+mn-lt"/>
          </a:endParaRPr>
        </a:p>
      </dsp:txBody>
      <dsp:txXfrm>
        <a:off x="81074" y="83787"/>
        <a:ext cx="1498662" cy="3176711"/>
      </dsp:txXfrm>
    </dsp:sp>
    <dsp:sp modelId="{520085EF-5468-4A31-8F98-12CD0B5630B3}">
      <dsp:nvSpPr>
        <dsp:cNvPr id="0" name=""/>
        <dsp:cNvSpPr/>
      </dsp:nvSpPr>
      <dsp:spPr>
        <a:xfrm>
          <a:off x="1728191" y="1440161"/>
          <a:ext cx="408265" cy="4082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n-lt"/>
          </a:endParaRPr>
        </a:p>
      </dsp:txBody>
      <dsp:txXfrm>
        <a:off x="1782307" y="1596282"/>
        <a:ext cx="300033" cy="96023"/>
      </dsp:txXfrm>
    </dsp:sp>
    <dsp:sp modelId="{8270350E-ADB6-4B2F-8EA6-5E9FF92441A7}">
      <dsp:nvSpPr>
        <dsp:cNvPr id="0" name=""/>
        <dsp:cNvSpPr/>
      </dsp:nvSpPr>
      <dsp:spPr>
        <a:xfrm>
          <a:off x="2160239" y="2"/>
          <a:ext cx="1943787" cy="334115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effectLst/>
              <a:latin typeface="+mn-lt"/>
              <a:cs typeface="Times New Roman" pitchFamily="18" charset="0"/>
            </a:rPr>
            <a:t>Оценка личностно-профессиональных компетенций резервистов </a:t>
          </a:r>
          <a:endParaRPr lang="ru-RU" sz="1200" b="1" kern="1200" dirty="0">
            <a:solidFill>
              <a:schemeClr val="accent2"/>
            </a:solidFill>
            <a:effectLst/>
            <a:latin typeface="+mn-lt"/>
          </a:endParaRPr>
        </a:p>
      </dsp:txBody>
      <dsp:txXfrm>
        <a:off x="2255127" y="94890"/>
        <a:ext cx="1754011" cy="3151378"/>
      </dsp:txXfrm>
    </dsp:sp>
    <dsp:sp modelId="{C759C928-68B5-4E35-9FB5-3804D7D6F76C}">
      <dsp:nvSpPr>
        <dsp:cNvPr id="0" name=""/>
        <dsp:cNvSpPr/>
      </dsp:nvSpPr>
      <dsp:spPr>
        <a:xfrm>
          <a:off x="4176463" y="1440161"/>
          <a:ext cx="408265" cy="4082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n-lt"/>
          </a:endParaRPr>
        </a:p>
      </dsp:txBody>
      <dsp:txXfrm>
        <a:off x="4230579" y="1596282"/>
        <a:ext cx="300033" cy="96023"/>
      </dsp:txXfrm>
    </dsp:sp>
    <dsp:sp modelId="{9EF63BB3-A874-4F93-B067-A466257BB987}">
      <dsp:nvSpPr>
        <dsp:cNvPr id="0" name=""/>
        <dsp:cNvSpPr/>
      </dsp:nvSpPr>
      <dsp:spPr>
        <a:xfrm>
          <a:off x="4652524" y="4838"/>
          <a:ext cx="2382708" cy="334115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+mn-lt"/>
              <a:cs typeface="Times New Roman" pitchFamily="18" charset="0"/>
            </a:rPr>
            <a:t>Оценка результатов пребывания в резерве на основании отчетов резервистов</a:t>
          </a:r>
        </a:p>
      </dsp:txBody>
      <dsp:txXfrm>
        <a:off x="4768838" y="121152"/>
        <a:ext cx="2150080" cy="3108526"/>
      </dsp:txXfrm>
    </dsp:sp>
    <dsp:sp modelId="{CF9F6C27-D0BD-4D7A-A5D1-B4E6BF575FB7}">
      <dsp:nvSpPr>
        <dsp:cNvPr id="0" name=""/>
        <dsp:cNvSpPr/>
      </dsp:nvSpPr>
      <dsp:spPr>
        <a:xfrm>
          <a:off x="7095755" y="1471283"/>
          <a:ext cx="408265" cy="40826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n-lt"/>
          </a:endParaRPr>
        </a:p>
      </dsp:txBody>
      <dsp:txXfrm>
        <a:off x="7149871" y="1555386"/>
        <a:ext cx="300033" cy="240059"/>
      </dsp:txXfrm>
    </dsp:sp>
    <dsp:sp modelId="{F15B0270-D1D3-4B39-81E0-8A221814BB3C}">
      <dsp:nvSpPr>
        <dsp:cNvPr id="0" name=""/>
        <dsp:cNvSpPr/>
      </dsp:nvSpPr>
      <dsp:spPr>
        <a:xfrm>
          <a:off x="7561178" y="4838"/>
          <a:ext cx="1793729" cy="334115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По итогам календарного года принимается решение: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Исключить из списка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accent2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Остается в списке на следующий календарный год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accent2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+mn-lt"/>
            </a:rPr>
            <a:t>Рекомендуется к назначению</a:t>
          </a:r>
          <a:endParaRPr lang="ru-RU" sz="1200" b="1" kern="1200" dirty="0">
            <a:solidFill>
              <a:schemeClr val="accent2"/>
            </a:solidFill>
            <a:latin typeface="+mn-lt"/>
          </a:endParaRPr>
        </a:p>
      </dsp:txBody>
      <dsp:txXfrm>
        <a:off x="7648741" y="92401"/>
        <a:ext cx="1618603" cy="316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ru-RU"/>
              <a:t>Заседание расширенной коллегии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17E08CDC-2BBC-415F-A4D5-E4927E641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41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1702F261-7B44-4DAB-A237-BBA51180C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9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013" tIns="46506" rIns="93013" bIns="46506" anchor="b"/>
          <a:lstStyle>
            <a:lvl1pPr algn="l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89B452-56E6-4BBC-9ADC-7C463E5587B0}" type="slidenum">
              <a:rPr lang="ru-RU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88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slayd_t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slayd_tit_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90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3825-BAB0-4C3B-8B40-26CAA5CB4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1700" y="1295400"/>
            <a:ext cx="21971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0" y="1295400"/>
            <a:ext cx="64389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EB67-636D-4DEB-BF7E-B62315560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24000" y="1295400"/>
            <a:ext cx="79248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0400" y="2209800"/>
            <a:ext cx="4216400" cy="182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2209800"/>
            <a:ext cx="4216400" cy="182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60400" y="4191000"/>
            <a:ext cx="4216400" cy="182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200" y="4191000"/>
            <a:ext cx="4216400" cy="182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DB10D-3942-466D-B502-C36AD87EC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79248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400" y="2209800"/>
            <a:ext cx="4216400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2209800"/>
            <a:ext cx="4216400" cy="182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4191000"/>
            <a:ext cx="4216400" cy="182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23A6-44F5-4BB4-970A-2BF9811AC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0400" y="1295400"/>
            <a:ext cx="87884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5085-118A-40A6-857B-7382A8CA1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79248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0400" y="2209800"/>
            <a:ext cx="4216400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4216400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F5DB1-D497-468E-90E1-CCABDA79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3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D3ACD-A7F0-46A0-9532-65D9612C6A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8BF99-827C-4772-88E5-7D6BB1404B4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854B7-43DA-4EA2-B4A2-9EB734DF4E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3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CD06-3C89-40E6-A083-09B063156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CE104-2456-4690-AD12-15F7709FFD1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B2E92-DB8F-4134-A218-37FB3A567C5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40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A6F5C-3FE3-4361-92DF-1DFB9A6818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1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7C95F-78DB-4FBF-ABC5-8807EFE93F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2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4C58A-8D94-48D3-AA1C-251CB34453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14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CEA7-35EE-40BC-95FC-A049A19EB3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46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74794-E67D-41D7-8A76-BF1EC4777A4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7651C-0007-4F3C-AEF8-0145A31D66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95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BDF4B-1EC5-4CCF-9D03-69971BF705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80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EE735-12BD-4F78-BC2F-796B576D1DD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8E88-028E-4FD2-A972-17AC2513A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91A0C-4B8F-47B2-8A16-512174B456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31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64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D3ACD-A7F0-46A0-9532-65D9612C6A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18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8BF99-827C-4772-88E5-7D6BB1404B4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74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854B7-43DA-4EA2-B4A2-9EB734DF4E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95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CE104-2456-4690-AD12-15F7709FFD1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6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B2E92-DB8F-4134-A218-37FB3A567C5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52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A6F5C-3FE3-4361-92DF-1DFB9A6818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58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7C95F-78DB-4FBF-ABC5-8807EFE93F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57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4C58A-8D94-48D3-AA1C-251CB34453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400" y="2209800"/>
            <a:ext cx="4216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4216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A5C2-0FBE-4805-B9BA-D62E589E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CEA7-35EE-40BC-95FC-A049A19EB3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5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74794-E67D-41D7-8A76-BF1EC4777A4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9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7651C-0007-4F3C-AEF8-0145A31D66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63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BDF4B-1EC5-4CCF-9D03-69971BF705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EE735-12BD-4F78-BC2F-796B576D1DD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65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91A0C-4B8F-47B2-8A16-512174B456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0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6680-5056-4259-813C-B7645C99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7EB0-5F64-4500-9F87-C9B24C473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AE82-3B7E-496B-A8AF-892A36AE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C124-BFCD-42A4-962A-7C70EF040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4CB1-3510-4D15-BD22-FE7C5FD1E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slay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295400"/>
            <a:ext cx="7924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209800"/>
            <a:ext cx="85852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9221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67475"/>
            <a:ext cx="1017588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accent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BACEEEDC-D0D2-4B01-8AE2-AEA5D5FF7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>
            <a:off x="660400" y="65532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2217" name="Text Box 25"/>
          <p:cNvSpPr txBox="1">
            <a:spLocks noChangeArrowheads="1"/>
          </p:cNvSpPr>
          <p:nvPr/>
        </p:nvSpPr>
        <p:spPr bwMode="auto">
          <a:xfrm>
            <a:off x="2133600" y="0"/>
            <a:ext cx="609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None/>
              <a:defRPr/>
            </a:pPr>
            <a:r>
              <a:rPr lang="ru-RU" sz="4000" b="1">
                <a:solidFill>
                  <a:schemeClr val="tx1"/>
                </a:solidFill>
                <a:latin typeface="Arial" charset="0"/>
              </a:rPr>
              <a:t>Ф А С   Р о с с и и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4156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>
              <a:spcBef>
                <a:spcPct val="0"/>
              </a:spcBef>
              <a:buFontTx/>
              <a:buNone/>
            </a:pPr>
            <a:fld id="{2157A524-DF0A-49D8-9A10-D1042F956A2A}" type="slidenum">
              <a:rPr lang="ru-RU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ru-RU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1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4156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>
              <a:spcBef>
                <a:spcPct val="0"/>
              </a:spcBef>
              <a:buFontTx/>
              <a:buNone/>
            </a:pPr>
            <a:fld id="{2157A524-DF0A-49D8-9A10-D1042F956A2A}" type="slidenum">
              <a:rPr lang="ru-RU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ru-RU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51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16495" y="2780928"/>
            <a:ext cx="9073007" cy="1296144"/>
          </a:xfrm>
          <a:noFill/>
          <a:ln>
            <a:noFill/>
          </a:ln>
        </p:spPr>
        <p:txBody>
          <a:bodyPr/>
          <a:lstStyle/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Тема:</a:t>
            </a:r>
            <a:r>
              <a:rPr lang="ru-RU" sz="3200" b="1" dirty="0" smtClean="0">
                <a:latin typeface="Times New Roman" pitchFamily="18" charset="0"/>
              </a:rPr>
              <a:t>  </a:t>
            </a:r>
            <a:r>
              <a:rPr lang="ru-RU" sz="2800" b="1" i="1" dirty="0">
                <a:latin typeface="Times New Roman" pitchFamily="18" charset="0"/>
              </a:rPr>
              <a:t>Система комплексной оценки  профессиональной служебной деятельности государственных гражданских </a:t>
            </a:r>
            <a:r>
              <a:rPr lang="ru-RU" sz="2800" b="1" i="1" dirty="0" smtClean="0">
                <a:latin typeface="Times New Roman" pitchFamily="18" charset="0"/>
              </a:rPr>
              <a:t>служащих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ru-RU" sz="1800" b="1" i="1" dirty="0" smtClean="0">
              <a:solidFill>
                <a:srgbClr val="1F497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ru-RU" sz="1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Бородулина Наталья Геннадьевна,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отдела государственной службы территориальных органов Управления государственной службы ФАС России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8-499-795-76-48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-mail: borodulina@fas.gov.ru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716807" name="Text Box 7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2720752" y="1772816"/>
            <a:ext cx="6908577" cy="720725"/>
          </a:xfrm>
          <a:ln>
            <a:noFill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Федеральная антимонопольная служба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423988" y="4725144"/>
            <a:ext cx="736758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60000"/>
              </a:spcBef>
              <a:buClr>
                <a:schemeClr val="tx1"/>
              </a:buCl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860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700808"/>
            <a:ext cx="74888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6776" y="119675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Опросный лист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АГС домашний\Личност-проф оценка-при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1638" y="-363538"/>
            <a:ext cx="10710863" cy="758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65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40768"/>
            <a:ext cx="9393237" cy="50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6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0034718"/>
              </p:ext>
            </p:extLst>
          </p:nvPr>
        </p:nvGraphicFramePr>
        <p:xfrm>
          <a:off x="280864" y="2924944"/>
          <a:ext cx="9361039" cy="335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864" y="1196752"/>
            <a:ext cx="936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Система оценки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государственных гражданских служащих ФАС России,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Состоящих в кадровом резерве на должность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«руководитель территориального органа» 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4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F2AEC-C465-445A-A75E-F77D7FD49FA9}" type="slidenum">
              <a:rPr lang="en-US"/>
              <a:pPr/>
              <a:t>14</a:t>
            </a:fld>
            <a:endParaRPr lang="en-US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2997200"/>
            <a:ext cx="8585200" cy="7143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i="1" dirty="0" smtClean="0">
                <a:solidFill>
                  <a:srgbClr val="008080"/>
                </a:solidFill>
              </a:rPr>
              <a:t>Спасибо за </a:t>
            </a:r>
            <a:r>
              <a:rPr lang="ru-RU" sz="4400" b="1" i="1" dirty="0">
                <a:solidFill>
                  <a:srgbClr val="00808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6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042660" y="2059608"/>
            <a:ext cx="3581320" cy="842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Кадровая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политика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12760" y="4437112"/>
            <a:ext cx="3600400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273533"/>
                </a:solidFill>
                <a:latin typeface="Times New Roman" pitchFamily="18" charset="0"/>
              </a:rPr>
              <a:t>Кадровый резерв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273533"/>
                </a:solidFill>
                <a:latin typeface="Times New Roman" pitchFamily="18" charset="0"/>
              </a:rPr>
              <a:t>Кадровый </a:t>
            </a:r>
            <a:r>
              <a:rPr lang="ru-RU" sz="1800" b="1" dirty="0">
                <a:solidFill>
                  <a:srgbClr val="273533"/>
                </a:solidFill>
                <a:latin typeface="Times New Roman" pitchFamily="18" charset="0"/>
              </a:rPr>
              <a:t>резерв на должность «руководитель территориального органа ФАС России</a:t>
            </a:r>
            <a:r>
              <a:rPr lang="ru-RU" sz="1800" b="1" dirty="0" smtClean="0">
                <a:solidFill>
                  <a:srgbClr val="273533"/>
                </a:solidFill>
                <a:latin typeface="Times New Roman" pitchFamily="18" charset="0"/>
              </a:rPr>
              <a:t>»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273533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344488" y="1412776"/>
            <a:ext cx="5647992" cy="2016224"/>
          </a:xfrm>
          <a:prstGeom prst="rightArrow">
            <a:avLst/>
          </a:prstGeom>
          <a:solidFill>
            <a:srgbClr val="7030A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b="1" dirty="0"/>
              <a:t>Система Международного стандарта ИСО </a:t>
            </a:r>
            <a:r>
              <a:rPr lang="ru-RU" b="1" dirty="0" smtClean="0"/>
              <a:t>9001-2008,</a:t>
            </a:r>
          </a:p>
          <a:p>
            <a:pPr algn="ctr"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73533"/>
                </a:solidFill>
                <a:effectLst/>
              </a:rPr>
              <a:t>Рейтинговые показатели</a:t>
            </a: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66356" y="3861048"/>
            <a:ext cx="5626124" cy="2808312"/>
          </a:xfrm>
          <a:prstGeom prst="rightArrow">
            <a:avLst/>
          </a:prstGeom>
          <a:solidFill>
            <a:srgbClr val="7030A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sz="1800" b="1" dirty="0" smtClean="0"/>
              <a:t>Экспертная </a:t>
            </a:r>
            <a:r>
              <a:rPr lang="ru-RU" sz="1800" b="1" dirty="0"/>
              <a:t>оценка </a:t>
            </a:r>
            <a:r>
              <a:rPr lang="ru-RU" sz="1800" b="1" dirty="0" smtClean="0"/>
              <a:t>резервистов </a:t>
            </a:r>
          </a:p>
          <a:p>
            <a:pPr algn="ctr">
              <a:buNone/>
            </a:pPr>
            <a:r>
              <a:rPr lang="ru-RU" sz="1800" b="1" dirty="0" smtClean="0"/>
              <a:t>Личностно-профессиональная оценка </a:t>
            </a:r>
          </a:p>
          <a:p>
            <a:pPr algn="ctr">
              <a:buNone/>
            </a:pPr>
            <a:r>
              <a:rPr lang="ru-RU" sz="1800" b="1" dirty="0" smtClean="0"/>
              <a:t>Отчет </a:t>
            </a:r>
            <a:r>
              <a:rPr lang="ru-RU" sz="1800" b="1" dirty="0"/>
              <a:t>по результатам выполнения планов индивидуальной подготовки </a:t>
            </a:r>
            <a:r>
              <a:rPr lang="ru-RU" sz="1800" b="1" dirty="0" smtClean="0"/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2735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57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3B4BE89-F608-4B67-8991-99126798F43F}" type="slidenum">
              <a:rPr lang="ru-RU">
                <a:solidFill>
                  <a:srgbClr val="FFFFFF"/>
                </a:solidFill>
              </a:rPr>
              <a:pPr/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1352551" y="1628775"/>
            <a:ext cx="7993063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None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089401" y="981075"/>
            <a:ext cx="52562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267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719263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355850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992438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4496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906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364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821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333399"/>
                </a:solidFill>
                <a:latin typeface="+mn-lt"/>
              </a:rPr>
              <a:t>В рамках работы по повышению эффективности деятельности службы в ФАС России принято решение о внедрении </a:t>
            </a:r>
            <a:r>
              <a:rPr lang="ru-RU" sz="2000" b="1" dirty="0">
                <a:solidFill>
                  <a:srgbClr val="E20036"/>
                </a:solidFill>
                <a:latin typeface="+mn-lt"/>
              </a:rPr>
              <a:t>системы менеджмента качества (СМК), соответствующей требованиям международного стандарта ИСО 9001.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1612900"/>
            <a:ext cx="34559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96816" y="4451247"/>
            <a:ext cx="6017378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ts val="2600"/>
              </a:lnSpc>
              <a:buNone/>
              <a:defRPr/>
            </a:pPr>
            <a:r>
              <a:rPr lang="ru-RU" sz="2000" b="1" kern="0" dirty="0" smtClean="0">
                <a:latin typeface="+mn-lt"/>
              </a:rPr>
              <a:t>В ноябре 2011 года центральный аппарат ФАС России прошел сертификацию на подтверждение соответствия требованиям международного стандарта менеджмента качества ИСО 9001-2008. </a:t>
            </a:r>
            <a:endParaRPr lang="ru-RU" sz="2000" kern="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1" y="3995048"/>
            <a:ext cx="229229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6F5C-3FE3-4361-92DF-1DFB9A681868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196752"/>
            <a:ext cx="9232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/>
              <a:t>Задачи кадровой </a:t>
            </a:r>
            <a:r>
              <a:rPr lang="ru-RU" sz="2400" b="1" dirty="0" smtClean="0"/>
              <a:t>политики ФАС России</a:t>
            </a:r>
            <a:endParaRPr lang="ru-RU" sz="2400" b="1" dirty="0"/>
          </a:p>
          <a:p>
            <a:pPr algn="ctr">
              <a:buNone/>
            </a:pPr>
            <a:endParaRPr lang="ru-RU" dirty="0" smtClean="0">
              <a:solidFill>
                <a:srgbClr val="00808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2"/>
                </a:solidFill>
              </a:rPr>
              <a:t>*</a:t>
            </a:r>
            <a:r>
              <a:rPr lang="ru-RU" b="1" dirty="0" smtClean="0">
                <a:solidFill>
                  <a:schemeClr val="accent2"/>
                </a:solidFill>
              </a:rPr>
              <a:t>использование </a:t>
            </a:r>
            <a:r>
              <a:rPr lang="ru-RU" b="1" dirty="0">
                <a:solidFill>
                  <a:schemeClr val="accent2"/>
                </a:solidFill>
              </a:rPr>
              <a:t>современных научных разработок в области государственной гражданской службы для максимального экономического и социального эффекта реализации кадровой </a:t>
            </a:r>
            <a:r>
              <a:rPr lang="ru-RU" b="1" dirty="0" smtClean="0">
                <a:solidFill>
                  <a:schemeClr val="accent2"/>
                </a:solidFill>
              </a:rPr>
              <a:t>политики</a:t>
            </a:r>
            <a:endParaRPr lang="ru-RU" b="1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*совершенствование </a:t>
            </a:r>
            <a:r>
              <a:rPr lang="ru-RU" b="1" dirty="0">
                <a:solidFill>
                  <a:schemeClr val="accent2"/>
                </a:solidFill>
              </a:rPr>
              <a:t>порядка замещения вакантных должностей государственной гражданской службы, обеспечивающего равный доступ граждан к государственной гражданской службе и отбор кандидатов, наиболее соответствующих выполнению задач ФАС </a:t>
            </a:r>
            <a:r>
              <a:rPr lang="ru-RU" b="1" dirty="0" smtClean="0">
                <a:solidFill>
                  <a:schemeClr val="accent2"/>
                </a:solidFill>
              </a:rPr>
              <a:t>России</a:t>
            </a:r>
            <a:endParaRPr lang="ru-RU" b="1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*совершенствование </a:t>
            </a:r>
            <a:r>
              <a:rPr lang="ru-RU" b="1" dirty="0">
                <a:solidFill>
                  <a:schemeClr val="accent2"/>
                </a:solidFill>
              </a:rPr>
              <a:t>механизмов формирования кадрового </a:t>
            </a:r>
            <a:r>
              <a:rPr lang="ru-RU" b="1" dirty="0" smtClean="0">
                <a:solidFill>
                  <a:schemeClr val="accent2"/>
                </a:solidFill>
              </a:rPr>
              <a:t>резерва</a:t>
            </a:r>
            <a:endParaRPr lang="ru-RU" b="1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*оценка </a:t>
            </a:r>
            <a:r>
              <a:rPr lang="ru-RU" b="1" dirty="0">
                <a:solidFill>
                  <a:schemeClr val="accent2"/>
                </a:solidFill>
              </a:rPr>
              <a:t>уровня профессиональных качеств государственных гражданских </a:t>
            </a:r>
            <a:r>
              <a:rPr lang="ru-RU" b="1" dirty="0" smtClean="0">
                <a:solidFill>
                  <a:schemeClr val="accent2"/>
                </a:solidFill>
              </a:rPr>
              <a:t>служащих</a:t>
            </a:r>
            <a:endParaRPr lang="ru-RU" b="1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*оценка </a:t>
            </a:r>
            <a:r>
              <a:rPr lang="ru-RU" b="1" dirty="0">
                <a:solidFill>
                  <a:schemeClr val="accent2"/>
                </a:solidFill>
              </a:rPr>
              <a:t>личностных  качеств государственных гражданских </a:t>
            </a:r>
            <a:r>
              <a:rPr lang="ru-RU" b="1" dirty="0" smtClean="0">
                <a:solidFill>
                  <a:schemeClr val="accent2"/>
                </a:solidFill>
              </a:rPr>
              <a:t>служащих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5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5246717-1F13-4272-AB91-8175FE172428}" type="slidenum">
              <a:rPr lang="ru-RU">
                <a:solidFill>
                  <a:srgbClr val="FFFFFF"/>
                </a:solidFill>
              </a:rPr>
              <a:pPr/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3"/>
          <p:cNvSpPr txBox="1">
            <a:spLocks noGrp="1" noChangeArrowheads="1"/>
          </p:cNvSpPr>
          <p:nvPr/>
        </p:nvSpPr>
        <p:spPr bwMode="auto">
          <a:xfrm>
            <a:off x="7427913" y="6580188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FC51247-6B3B-4EEB-8975-5C44D019C99A}" type="slidenum">
              <a:rPr lang="en-US" sz="1600">
                <a:solidFill>
                  <a:srgbClr val="FFFFFF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 rot="5400000">
            <a:off x="4705351" y="-595312"/>
            <a:ext cx="504825" cy="38163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/>
          <a:lstStyle/>
          <a:p>
            <a:pPr marL="342900" indent="-342900"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b="1" dirty="0">
                <a:solidFill>
                  <a:srgbClr val="333399"/>
                </a:solidFill>
                <a:cs typeface="Calibri" pitchFamily="34" charset="0"/>
              </a:rPr>
              <a:t>Миссия и Ценности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 rot="5400000">
            <a:off x="4568831" y="-1266831"/>
            <a:ext cx="765162" cy="68611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/>
          <a:lstStyle/>
          <a:p>
            <a:pPr marL="342900" indent="-342900"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b="1" dirty="0" smtClean="0">
                <a:solidFill>
                  <a:srgbClr val="333399"/>
                </a:solidFill>
                <a:cs typeface="Calibri" pitchFamily="34" charset="0"/>
              </a:rPr>
              <a:t>Политика </a:t>
            </a:r>
            <a:r>
              <a:rPr lang="ru-RU" b="1" dirty="0">
                <a:solidFill>
                  <a:srgbClr val="333399"/>
                </a:solidFill>
                <a:cs typeface="Calibri" pitchFamily="34" charset="0"/>
              </a:rPr>
              <a:t>в области качества</a:t>
            </a:r>
            <a:r>
              <a:rPr lang="en-US" b="1" dirty="0">
                <a:solidFill>
                  <a:srgbClr val="333399"/>
                </a:solidFill>
                <a:cs typeface="Calibri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cs typeface="Calibri" pitchFamily="34" charset="0"/>
              </a:rPr>
              <a:t>и</a:t>
            </a:r>
            <a:r>
              <a:rPr lang="en-US" b="1" dirty="0">
                <a:solidFill>
                  <a:srgbClr val="333399"/>
                </a:solidFill>
                <a:cs typeface="Calibri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cs typeface="Calibri" pitchFamily="34" charset="0"/>
              </a:rPr>
              <a:t>Кадровая политика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 rot="5400000">
            <a:off x="4604244" y="-541898"/>
            <a:ext cx="842392" cy="76620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marL="342900" indent="-342900"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sz="1800" b="1" dirty="0" smtClean="0">
                <a:solidFill>
                  <a:srgbClr val="333399"/>
                </a:solidFill>
                <a:cs typeface="Calibri" pitchFamily="34" charset="0"/>
              </a:rPr>
              <a:t>Оценка результатов эффективности деятельности территориальных органов ФАС России (с 2008 года)</a:t>
            </a:r>
            <a:endParaRPr lang="ru-RU" sz="1800" b="1" dirty="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 rot="5400000">
            <a:off x="4580486" y="679771"/>
            <a:ext cx="855361" cy="76620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/>
          <a:lstStyle/>
          <a:p>
            <a:pPr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sz="1800" b="1" dirty="0" smtClean="0">
                <a:solidFill>
                  <a:srgbClr val="333399"/>
                </a:solidFill>
                <a:cs typeface="Calibri" pitchFamily="34" charset="0"/>
              </a:rPr>
              <a:t>Оценка результатов эффективности деятельности структурных подразделений центрального аппарата ФАС России (с 2010 года)</a:t>
            </a:r>
            <a:endParaRPr lang="ru-RU" sz="1800" b="1" dirty="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rot="5400000">
            <a:off x="4524145" y="1954195"/>
            <a:ext cx="968041" cy="76620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/>
          <a:lstStyle/>
          <a:p>
            <a:pPr marL="342900" indent="-342900"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sz="1800" b="1" dirty="0" smtClean="0">
                <a:solidFill>
                  <a:srgbClr val="333399"/>
                </a:solidFill>
                <a:cs typeface="Calibri" pitchFamily="34" charset="0"/>
              </a:rPr>
              <a:t>Разработка и внедрение показателей результативности служебной деятельности государственных гражданских служащих ФАС России</a:t>
            </a:r>
            <a:endParaRPr lang="ru-RU" sz="1800" dirty="0">
              <a:solidFill>
                <a:srgbClr val="333399"/>
              </a:solidFill>
              <a:cs typeface="Calibri" pitchFamily="34" charset="0"/>
            </a:endParaRPr>
          </a:p>
          <a:p>
            <a:pPr marL="342900" indent="-342900" algn="ctr">
              <a:spcBef>
                <a:spcPts val="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sz="1800" dirty="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5400000">
            <a:off x="4863704" y="4870525"/>
            <a:ext cx="288925" cy="430212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10800000" vert="eaVert"/>
          <a:lstStyle/>
          <a:p>
            <a:pPr marL="342900" indent="-342900" algn="r">
              <a:spcBef>
                <a:spcPct val="6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sz="180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5400000">
            <a:off x="4885532" y="1458119"/>
            <a:ext cx="215900" cy="43021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10800000" vert="eaVert"/>
          <a:lstStyle/>
          <a:p>
            <a:pPr marL="342900" indent="-342900" algn="r">
              <a:spcBef>
                <a:spcPct val="6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sz="180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5400000">
            <a:off x="4850607" y="2475695"/>
            <a:ext cx="288925" cy="430212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10800000" vert="eaVert"/>
          <a:lstStyle/>
          <a:p>
            <a:pPr marL="342900" indent="-342900" algn="r">
              <a:spcBef>
                <a:spcPct val="6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sz="1800">
              <a:solidFill>
                <a:srgbClr val="333399"/>
              </a:solidFill>
              <a:cs typeface="Calibri" pitchFamily="34" charset="0"/>
            </a:endParaRPr>
          </a:p>
        </p:txBody>
      </p:sp>
      <p:sp>
        <p:nvSpPr>
          <p:cNvPr id="21" name="Стрелка вправо 20"/>
          <p:cNvSpPr>
            <a:spLocks noChangeArrowheads="1"/>
          </p:cNvSpPr>
          <p:nvPr/>
        </p:nvSpPr>
        <p:spPr bwMode="auto">
          <a:xfrm rot="5400000">
            <a:off x="4849813" y="3645595"/>
            <a:ext cx="287338" cy="43021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10800000" vert="eaVert"/>
          <a:lstStyle/>
          <a:p>
            <a:pPr marL="342900" indent="-342900" algn="r">
              <a:spcBef>
                <a:spcPct val="6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sz="1800">
              <a:solidFill>
                <a:srgbClr val="333399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06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378714" y="0"/>
            <a:ext cx="5538615" cy="637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4948" y="1412776"/>
            <a:ext cx="4959502" cy="1080120"/>
          </a:xfrm>
          <a:prstGeom prst="roundRect">
            <a:avLst>
              <a:gd name="adj" fmla="val 19719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При распределении материального стимулирования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2257" y="3006838"/>
            <a:ext cx="4938919" cy="122413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При представлении к награждению ведомственными и государственными наградами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93801" y="4797152"/>
            <a:ext cx="4924797" cy="129614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При проведении аттестации руководителей и заместителей руководителей территориальных органов 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963" y="2564904"/>
            <a:ext cx="3060879" cy="23042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Рейтинг учитывается</a:t>
            </a:r>
            <a:endParaRPr lang="ru-RU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392827" y="1916832"/>
            <a:ext cx="1092121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1" idx="1"/>
          </p:cNvCxnSpPr>
          <p:nvPr/>
        </p:nvCxnSpPr>
        <p:spPr>
          <a:xfrm>
            <a:off x="3615861" y="3618906"/>
            <a:ext cx="9463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2" idx="1"/>
          </p:cNvCxnSpPr>
          <p:nvPr/>
        </p:nvCxnSpPr>
        <p:spPr>
          <a:xfrm>
            <a:off x="3548843" y="4725144"/>
            <a:ext cx="104495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3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92700772"/>
              </p:ext>
            </p:extLst>
          </p:nvPr>
        </p:nvGraphicFramePr>
        <p:xfrm>
          <a:off x="416496" y="1716534"/>
          <a:ext cx="9289032" cy="495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5163668"/>
              </p:ext>
            </p:extLst>
          </p:nvPr>
        </p:nvGraphicFramePr>
        <p:xfrm>
          <a:off x="416496" y="1716535"/>
          <a:ext cx="9289032" cy="495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193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6666294"/>
              </p:ext>
            </p:extLst>
          </p:nvPr>
        </p:nvGraphicFramePr>
        <p:xfrm>
          <a:off x="272481" y="1556792"/>
          <a:ext cx="9361039" cy="44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26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5179520"/>
              </p:ext>
            </p:extLst>
          </p:nvPr>
        </p:nvGraphicFramePr>
        <p:xfrm>
          <a:off x="272480" y="2132856"/>
          <a:ext cx="94330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920552" y="5226000"/>
            <a:ext cx="1800200" cy="9144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Самооценка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257256" y="5226000"/>
            <a:ext cx="2016224" cy="9144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Кадровик</a:t>
            </a: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764452" y="5440884"/>
            <a:ext cx="978408" cy="484632"/>
          </a:xfrm>
          <a:prstGeom prst="rightArrow">
            <a:avLst/>
          </a:prstGeom>
          <a:solidFill>
            <a:schemeClr val="accent5">
              <a:lumMod val="75000"/>
              <a:alpha val="72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273533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 bwMode="auto">
          <a:xfrm>
            <a:off x="6246056" y="5440884"/>
            <a:ext cx="978408" cy="484632"/>
          </a:xfrm>
          <a:prstGeom prst="leftArrow">
            <a:avLst/>
          </a:prstGeom>
          <a:solidFill>
            <a:schemeClr val="accent5">
              <a:lumMod val="75000"/>
              <a:alpha val="72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273533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652" y="145572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Экспертная оценка резервистов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2629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водим собрание">
  <a:themeElements>
    <a:clrScheme name="Проводим собрание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27353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27353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41606</TotalTime>
  <Words>500</Words>
  <Application>Microsoft Office PowerPoint</Application>
  <PresentationFormat>Лист A4 (210x297 мм)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Проводим собрание</vt:lpstr>
      <vt:lpstr>Оформление по умолчанию</vt:lpstr>
      <vt:lpstr>2_Оформление по умолчанию</vt:lpstr>
      <vt:lpstr>Федеральная антимонопольная служба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Варлашова Е.А.</dc:creator>
  <cp:lastModifiedBy>Наталья</cp:lastModifiedBy>
  <cp:revision>1598</cp:revision>
  <cp:lastPrinted>1601-01-01T00:00:00Z</cp:lastPrinted>
  <dcterms:created xsi:type="dcterms:W3CDTF">1601-01-01T00:00:00Z</dcterms:created>
  <dcterms:modified xsi:type="dcterms:W3CDTF">2013-12-05T02:23:47Z</dcterms:modified>
</cp:coreProperties>
</file>