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73" r:id="rId2"/>
    <p:sldId id="282" r:id="rId3"/>
    <p:sldId id="283" r:id="rId4"/>
    <p:sldId id="276" r:id="rId5"/>
    <p:sldId id="284" r:id="rId6"/>
    <p:sldId id="277" r:id="rId7"/>
    <p:sldId id="287" r:id="rId8"/>
    <p:sldId id="289" r:id="rId9"/>
    <p:sldId id="285" r:id="rId10"/>
    <p:sldId id="290" r:id="rId11"/>
    <p:sldId id="280" r:id="rId1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FF2822-927B-47BC-ACF1-2986A6A78C11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</dgm:pt>
    <dgm:pt modelId="{947BF166-A2A1-40BB-9D3C-D55644AC70BE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Определение кандидатуры наставника и представление </a:t>
          </a:r>
          <a:b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УГСиК</a:t>
          </a:r>
          <a:endParaRPr lang="ru-RU" sz="14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4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Начальник структурного подразделения</a:t>
          </a:r>
        </a:p>
        <a:p>
          <a:r>
            <a:rPr lang="ru-RU" sz="1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течение 3-х рабочих дней после назначения на должность</a:t>
          </a:r>
          <a:endParaRPr lang="ru-RU" sz="14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5F14EA-DBE1-4DCC-87E9-7AED4840FA6D}" type="parTrans" cxnId="{BA95D519-B663-4726-BE53-F798B5D0C98A}">
      <dgm:prSet/>
      <dgm:spPr/>
      <dgm:t>
        <a:bodyPr/>
        <a:lstStyle/>
        <a:p>
          <a:endParaRPr lang="ru-RU"/>
        </a:p>
      </dgm:t>
    </dgm:pt>
    <dgm:pt modelId="{F186AC1B-9503-4706-B8EA-DECEDFADE54C}" type="sibTrans" cxnId="{BA95D519-B663-4726-BE53-F798B5D0C98A}">
      <dgm:prSet/>
      <dgm:spPr/>
      <dgm:t>
        <a:bodyPr/>
        <a:lstStyle/>
        <a:p>
          <a:endParaRPr lang="ru-RU"/>
        </a:p>
      </dgm:t>
    </dgm:pt>
    <dgm:pt modelId="{7C99D1FC-D19A-4232-8562-CBE427F64986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Подготовка проекта распоряжения </a:t>
          </a:r>
          <a:b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 утверждении наставника </a:t>
          </a:r>
        </a:p>
        <a:p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Управление госслужбы и кадров</a:t>
          </a:r>
        </a:p>
        <a:p>
          <a:r>
            <a:rPr lang="ru-RU" sz="1400" b="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течение 3-х рабочих дней после представления кандидатуры</a:t>
          </a:r>
          <a:endParaRPr lang="ru-RU" sz="1400" b="0" dirty="0">
            <a:solidFill>
              <a:schemeClr val="tx1"/>
            </a:solidFill>
          </a:endParaRPr>
        </a:p>
      </dgm:t>
    </dgm:pt>
    <dgm:pt modelId="{A3DB14A4-BB12-448F-822E-B3CE0BCF6215}" type="parTrans" cxnId="{5708A0EA-A07E-43CE-A393-B16079EB8733}">
      <dgm:prSet/>
      <dgm:spPr/>
      <dgm:t>
        <a:bodyPr/>
        <a:lstStyle/>
        <a:p>
          <a:endParaRPr lang="ru-RU"/>
        </a:p>
      </dgm:t>
    </dgm:pt>
    <dgm:pt modelId="{20FF09FE-785B-46F0-97EC-3FDFBEAF6C69}" type="sibTrans" cxnId="{5708A0EA-A07E-43CE-A393-B16079EB8733}">
      <dgm:prSet/>
      <dgm:spPr/>
      <dgm:t>
        <a:bodyPr/>
        <a:lstStyle/>
        <a:p>
          <a:endParaRPr lang="ru-RU"/>
        </a:p>
      </dgm:t>
    </dgm:pt>
    <dgm:pt modelId="{5E826388-A752-41FA-A0C0-8DA1854B8C5D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Разработка Плана вступления </a:t>
          </a:r>
          <a:b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должность, его утверждение </a:t>
          </a:r>
          <a:b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 представление в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УГСиК</a:t>
          </a:r>
          <a:endParaRPr lang="ru-RU" sz="14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Наставник </a:t>
          </a:r>
        </a:p>
        <a:p>
          <a:r>
            <a:rPr lang="ru-RU" sz="1400" b="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течение 7 дней после назначения на должность сотрудника</a:t>
          </a:r>
          <a:endParaRPr lang="ru-RU" sz="1400" b="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5A7B7E-653E-426D-A872-D679BBA8DF06}" type="parTrans" cxnId="{F37DD439-E7D5-4D8F-A215-D160862B48A4}">
      <dgm:prSet/>
      <dgm:spPr/>
      <dgm:t>
        <a:bodyPr/>
        <a:lstStyle/>
        <a:p>
          <a:endParaRPr lang="ru-RU"/>
        </a:p>
      </dgm:t>
    </dgm:pt>
    <dgm:pt modelId="{1F49E158-98F4-4EE9-B734-DA1DAD967809}" type="sibTrans" cxnId="{F37DD439-E7D5-4D8F-A215-D160862B48A4}">
      <dgm:prSet/>
      <dgm:spPr/>
      <dgm:t>
        <a:bodyPr/>
        <a:lstStyle/>
        <a:p>
          <a:endParaRPr lang="ru-RU"/>
        </a:p>
      </dgm:t>
    </dgm:pt>
    <dgm:pt modelId="{A6116191-57F4-4367-B88A-99C9BC31A9A8}" type="pres">
      <dgm:prSet presAssocID="{62FF2822-927B-47BC-ACF1-2986A6A78C11}" presName="CompostProcess" presStyleCnt="0">
        <dgm:presLayoutVars>
          <dgm:dir/>
          <dgm:resizeHandles val="exact"/>
        </dgm:presLayoutVars>
      </dgm:prSet>
      <dgm:spPr/>
    </dgm:pt>
    <dgm:pt modelId="{7B8EEF79-3F56-46EF-97C1-943335C34878}" type="pres">
      <dgm:prSet presAssocID="{62FF2822-927B-47BC-ACF1-2986A6A78C11}" presName="arrow" presStyleLbl="bgShp" presStyleIdx="0" presStyleCnt="1" custLinFactNeighborX="-109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3">
              <a:satMod val="175000"/>
              <a:alpha val="40000"/>
            </a:schemeClr>
          </a:glow>
        </a:effectLst>
      </dgm:spPr>
    </dgm:pt>
    <dgm:pt modelId="{F3890AAE-70F1-45A4-AE58-85297354F0A2}" type="pres">
      <dgm:prSet presAssocID="{62FF2822-927B-47BC-ACF1-2986A6A78C11}" presName="linearProcess" presStyleCnt="0"/>
      <dgm:spPr/>
    </dgm:pt>
    <dgm:pt modelId="{D4BC2B26-755A-4ECD-98A9-4507FDAC735D}" type="pres">
      <dgm:prSet presAssocID="{947BF166-A2A1-40BB-9D3C-D55644AC70BE}" presName="textNode" presStyleLbl="node1" presStyleIdx="0" presStyleCnt="3" custAng="21011940" custScaleX="83027" custScaleY="154409" custLinFactNeighborX="-53097" custLinFactNeighborY="4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9D194-40DA-4B16-985C-DF374327E1D1}" type="pres">
      <dgm:prSet presAssocID="{F186AC1B-9503-4706-B8EA-DECEDFADE54C}" presName="sibTrans" presStyleCnt="0"/>
      <dgm:spPr/>
    </dgm:pt>
    <dgm:pt modelId="{02E7F5AE-0736-4E85-8F6F-EDA9F53EF1FA}" type="pres">
      <dgm:prSet presAssocID="{7C99D1FC-D19A-4232-8562-CBE427F64986}" presName="textNode" presStyleLbl="node1" presStyleIdx="1" presStyleCnt="3" custAng="20965371" custScaleX="83519" custScaleY="156289" custLinFactNeighborX="743" custLinFactNeighborY="-10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89B4D2-0366-4C34-9507-1A0675A6F47B}" type="pres">
      <dgm:prSet presAssocID="{20FF09FE-785B-46F0-97EC-3FDFBEAF6C69}" presName="sibTrans" presStyleCnt="0"/>
      <dgm:spPr/>
    </dgm:pt>
    <dgm:pt modelId="{045C4EA0-96FB-441B-BB64-93470BF6DAE0}" type="pres">
      <dgm:prSet presAssocID="{5E826388-A752-41FA-A0C0-8DA1854B8C5D}" presName="textNode" presStyleLbl="node1" presStyleIdx="2" presStyleCnt="3" custAng="20949713" custScaleX="77706" custScaleY="166944" custLinFactNeighborX="45496" custLinFactNeighborY="-8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70E2BE-DFC7-467F-A222-B5CE09A97CEE}" type="presOf" srcId="{62FF2822-927B-47BC-ACF1-2986A6A78C11}" destId="{A6116191-57F4-4367-B88A-99C9BC31A9A8}" srcOrd="0" destOrd="0" presId="urn:microsoft.com/office/officeart/2005/8/layout/hProcess9"/>
    <dgm:cxn modelId="{5708A0EA-A07E-43CE-A393-B16079EB8733}" srcId="{62FF2822-927B-47BC-ACF1-2986A6A78C11}" destId="{7C99D1FC-D19A-4232-8562-CBE427F64986}" srcOrd="1" destOrd="0" parTransId="{A3DB14A4-BB12-448F-822E-B3CE0BCF6215}" sibTransId="{20FF09FE-785B-46F0-97EC-3FDFBEAF6C69}"/>
    <dgm:cxn modelId="{32529987-8013-4AC9-9207-007FBA783A21}" type="presOf" srcId="{5E826388-A752-41FA-A0C0-8DA1854B8C5D}" destId="{045C4EA0-96FB-441B-BB64-93470BF6DAE0}" srcOrd="0" destOrd="0" presId="urn:microsoft.com/office/officeart/2005/8/layout/hProcess9"/>
    <dgm:cxn modelId="{C6299AD2-B56E-4D03-88E8-F1069057911C}" type="presOf" srcId="{7C99D1FC-D19A-4232-8562-CBE427F64986}" destId="{02E7F5AE-0736-4E85-8F6F-EDA9F53EF1FA}" srcOrd="0" destOrd="0" presId="urn:microsoft.com/office/officeart/2005/8/layout/hProcess9"/>
    <dgm:cxn modelId="{F37DD439-E7D5-4D8F-A215-D160862B48A4}" srcId="{62FF2822-927B-47BC-ACF1-2986A6A78C11}" destId="{5E826388-A752-41FA-A0C0-8DA1854B8C5D}" srcOrd="2" destOrd="0" parTransId="{D95A7B7E-653E-426D-A872-D679BBA8DF06}" sibTransId="{1F49E158-98F4-4EE9-B734-DA1DAD967809}"/>
    <dgm:cxn modelId="{BA95D519-B663-4726-BE53-F798B5D0C98A}" srcId="{62FF2822-927B-47BC-ACF1-2986A6A78C11}" destId="{947BF166-A2A1-40BB-9D3C-D55644AC70BE}" srcOrd="0" destOrd="0" parTransId="{825F14EA-DBE1-4DCC-87E9-7AED4840FA6D}" sibTransId="{F186AC1B-9503-4706-B8EA-DECEDFADE54C}"/>
    <dgm:cxn modelId="{FA8AB56D-27AE-4F1B-A280-D2672CED4291}" type="presOf" srcId="{947BF166-A2A1-40BB-9D3C-D55644AC70BE}" destId="{D4BC2B26-755A-4ECD-98A9-4507FDAC735D}" srcOrd="0" destOrd="0" presId="urn:microsoft.com/office/officeart/2005/8/layout/hProcess9"/>
    <dgm:cxn modelId="{AEAC31A0-408D-4641-B8FE-AE0D65CC95FC}" type="presParOf" srcId="{A6116191-57F4-4367-B88A-99C9BC31A9A8}" destId="{7B8EEF79-3F56-46EF-97C1-943335C34878}" srcOrd="0" destOrd="0" presId="urn:microsoft.com/office/officeart/2005/8/layout/hProcess9"/>
    <dgm:cxn modelId="{875B0C09-095F-4B68-9A3D-017FBE1E30FB}" type="presParOf" srcId="{A6116191-57F4-4367-B88A-99C9BC31A9A8}" destId="{F3890AAE-70F1-45A4-AE58-85297354F0A2}" srcOrd="1" destOrd="0" presId="urn:microsoft.com/office/officeart/2005/8/layout/hProcess9"/>
    <dgm:cxn modelId="{6E80190C-3F27-4A1A-9AD1-1EE1E865A063}" type="presParOf" srcId="{F3890AAE-70F1-45A4-AE58-85297354F0A2}" destId="{D4BC2B26-755A-4ECD-98A9-4507FDAC735D}" srcOrd="0" destOrd="0" presId="urn:microsoft.com/office/officeart/2005/8/layout/hProcess9"/>
    <dgm:cxn modelId="{06B4614B-E5E0-4C69-B420-9A2F4FE449EF}" type="presParOf" srcId="{F3890AAE-70F1-45A4-AE58-85297354F0A2}" destId="{03A9D194-40DA-4B16-985C-DF374327E1D1}" srcOrd="1" destOrd="0" presId="urn:microsoft.com/office/officeart/2005/8/layout/hProcess9"/>
    <dgm:cxn modelId="{6B8BD1B4-C53E-406F-B187-14CFCD42D1DF}" type="presParOf" srcId="{F3890AAE-70F1-45A4-AE58-85297354F0A2}" destId="{02E7F5AE-0736-4E85-8F6F-EDA9F53EF1FA}" srcOrd="2" destOrd="0" presId="urn:microsoft.com/office/officeart/2005/8/layout/hProcess9"/>
    <dgm:cxn modelId="{8666E3EE-CB73-4ED9-80BD-295DC6C6BCF4}" type="presParOf" srcId="{F3890AAE-70F1-45A4-AE58-85297354F0A2}" destId="{F389B4D2-0366-4C34-9507-1A0675A6F47B}" srcOrd="3" destOrd="0" presId="urn:microsoft.com/office/officeart/2005/8/layout/hProcess9"/>
    <dgm:cxn modelId="{9E46F45B-A20E-428A-BD10-C38F31A36D59}" type="presParOf" srcId="{F3890AAE-70F1-45A4-AE58-85297354F0A2}" destId="{045C4EA0-96FB-441B-BB64-93470BF6DAE0}" srcOrd="4" destOrd="0" presId="urn:microsoft.com/office/officeart/2005/8/layout/hProcess9"/>
  </dgm:cxnLst>
  <dgm:bg/>
  <dgm:whole>
    <a:ln w="28575">
      <a:solidFill>
        <a:srgbClr val="002060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FF2822-927B-47BC-ACF1-2986A6A78C11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47BF166-A2A1-40BB-9D3C-D55644AC70BE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Выполнение мероприятий, предусмотренных Планом вступления в должность</a:t>
          </a:r>
        </a:p>
        <a:p>
          <a:r>
            <a:rPr lang="ru-RU" sz="14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Сотрудник</a:t>
          </a:r>
        </a:p>
        <a:p>
          <a:r>
            <a:rPr lang="ru-RU" sz="1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установленный в Плане срок</a:t>
          </a:r>
          <a:endParaRPr lang="ru-RU" sz="14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5F14EA-DBE1-4DCC-87E9-7AED4840FA6D}" type="parTrans" cxnId="{BA95D519-B663-4726-BE53-F798B5D0C98A}">
      <dgm:prSet/>
      <dgm:spPr/>
      <dgm:t>
        <a:bodyPr/>
        <a:lstStyle/>
        <a:p>
          <a:endParaRPr lang="ru-RU"/>
        </a:p>
      </dgm:t>
    </dgm:pt>
    <dgm:pt modelId="{F186AC1B-9503-4706-B8EA-DECEDFADE54C}" type="sibTrans" cxnId="{BA95D519-B663-4726-BE53-F798B5D0C98A}">
      <dgm:prSet/>
      <dgm:spPr/>
      <dgm:t>
        <a:bodyPr/>
        <a:lstStyle/>
        <a:p>
          <a:endParaRPr lang="ru-RU"/>
        </a:p>
      </dgm:t>
    </dgm:pt>
    <dgm:pt modelId="{7C99D1FC-D19A-4232-8562-CBE427F64986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8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Оказание сотруднику индивидуальной помощи</a:t>
          </a:r>
        </a:p>
        <a:p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Наставник, начальник отдела, начальник структурного подразделения</a:t>
          </a:r>
        </a:p>
        <a:p>
          <a:r>
            <a:rPr lang="ru-RU" sz="1400" b="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течение всего срока наставничества</a:t>
          </a:r>
        </a:p>
        <a:p>
          <a:endParaRPr lang="ru-RU" sz="1200" b="0" dirty="0"/>
        </a:p>
      </dgm:t>
    </dgm:pt>
    <dgm:pt modelId="{A3DB14A4-BB12-448F-822E-B3CE0BCF6215}" type="parTrans" cxnId="{5708A0EA-A07E-43CE-A393-B16079EB8733}">
      <dgm:prSet/>
      <dgm:spPr/>
      <dgm:t>
        <a:bodyPr/>
        <a:lstStyle/>
        <a:p>
          <a:endParaRPr lang="ru-RU"/>
        </a:p>
      </dgm:t>
    </dgm:pt>
    <dgm:pt modelId="{20FF09FE-785B-46F0-97EC-3FDFBEAF6C69}" type="sibTrans" cxnId="{5708A0EA-A07E-43CE-A393-B16079EB8733}">
      <dgm:prSet/>
      <dgm:spPr/>
      <dgm:t>
        <a:bodyPr/>
        <a:lstStyle/>
        <a:p>
          <a:endParaRPr lang="ru-RU"/>
        </a:p>
      </dgm:t>
    </dgm:pt>
    <dgm:pt modelId="{5E826388-A752-41FA-A0C0-8DA1854B8C5D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Индивидуальное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собеседование с сотрудником</a:t>
          </a:r>
        </a:p>
        <a:p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Начальник структурного подразделения</a:t>
          </a:r>
        </a:p>
        <a:p>
          <a:r>
            <a:rPr lang="ru-RU" sz="1400" b="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 окончании срока наставничества</a:t>
          </a:r>
          <a:endParaRPr lang="ru-RU" sz="1400" b="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5A7B7E-653E-426D-A872-D679BBA8DF06}" type="parTrans" cxnId="{F37DD439-E7D5-4D8F-A215-D160862B48A4}">
      <dgm:prSet/>
      <dgm:spPr/>
      <dgm:t>
        <a:bodyPr/>
        <a:lstStyle/>
        <a:p>
          <a:endParaRPr lang="ru-RU"/>
        </a:p>
      </dgm:t>
    </dgm:pt>
    <dgm:pt modelId="{1F49E158-98F4-4EE9-B734-DA1DAD967809}" type="sibTrans" cxnId="{F37DD439-E7D5-4D8F-A215-D160862B48A4}">
      <dgm:prSet/>
      <dgm:spPr/>
      <dgm:t>
        <a:bodyPr/>
        <a:lstStyle/>
        <a:p>
          <a:endParaRPr lang="ru-RU"/>
        </a:p>
      </dgm:t>
    </dgm:pt>
    <dgm:pt modelId="{A6116191-57F4-4367-B88A-99C9BC31A9A8}" type="pres">
      <dgm:prSet presAssocID="{62FF2822-927B-47BC-ACF1-2986A6A78C1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8EEF79-3F56-46EF-97C1-943335C34878}" type="pres">
      <dgm:prSet presAssocID="{62FF2822-927B-47BC-ACF1-2986A6A78C11}" presName="arrow" presStyleLbl="bgShp" presStyleIdx="0" presStyleCnt="1" custLinFactNeighborX="-109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endParaRPr lang="ru-RU"/>
        </a:p>
      </dgm:t>
    </dgm:pt>
    <dgm:pt modelId="{F3890AAE-70F1-45A4-AE58-85297354F0A2}" type="pres">
      <dgm:prSet presAssocID="{62FF2822-927B-47BC-ACF1-2986A6A78C11}" presName="linearProcess" presStyleCnt="0"/>
      <dgm:spPr/>
      <dgm:t>
        <a:bodyPr/>
        <a:lstStyle/>
        <a:p>
          <a:endParaRPr lang="ru-RU"/>
        </a:p>
      </dgm:t>
    </dgm:pt>
    <dgm:pt modelId="{D4BC2B26-755A-4ECD-98A9-4507FDAC735D}" type="pres">
      <dgm:prSet presAssocID="{947BF166-A2A1-40BB-9D3C-D55644AC70BE}" presName="textNode" presStyleLbl="node1" presStyleIdx="0" presStyleCnt="3" custAng="21011940" custScaleY="127429" custLinFactNeighborX="-53097" custLinFactNeighborY="4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9D194-40DA-4B16-985C-DF374327E1D1}" type="pres">
      <dgm:prSet presAssocID="{F186AC1B-9503-4706-B8EA-DECEDFADE54C}" presName="sibTrans" presStyleCnt="0"/>
      <dgm:spPr/>
      <dgm:t>
        <a:bodyPr/>
        <a:lstStyle/>
        <a:p>
          <a:endParaRPr lang="ru-RU"/>
        </a:p>
      </dgm:t>
    </dgm:pt>
    <dgm:pt modelId="{02E7F5AE-0736-4E85-8F6F-EDA9F53EF1FA}" type="pres">
      <dgm:prSet presAssocID="{7C99D1FC-D19A-4232-8562-CBE427F64986}" presName="textNode" presStyleLbl="node1" presStyleIdx="1" presStyleCnt="3" custAng="20965371" custScaleY="125497" custLinFactNeighborX="743" custLinFactNeighborY="-10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89B4D2-0366-4C34-9507-1A0675A6F47B}" type="pres">
      <dgm:prSet presAssocID="{20FF09FE-785B-46F0-97EC-3FDFBEAF6C69}" presName="sibTrans" presStyleCnt="0"/>
      <dgm:spPr/>
      <dgm:t>
        <a:bodyPr/>
        <a:lstStyle/>
        <a:p>
          <a:endParaRPr lang="ru-RU"/>
        </a:p>
      </dgm:t>
    </dgm:pt>
    <dgm:pt modelId="{045C4EA0-96FB-441B-BB64-93470BF6DAE0}" type="pres">
      <dgm:prSet presAssocID="{5E826388-A752-41FA-A0C0-8DA1854B8C5D}" presName="textNode" presStyleLbl="node1" presStyleIdx="2" presStyleCnt="3" custAng="20949713" custScaleY="112733" custLinFactNeighborX="-2254" custLinFactNeighborY="-10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5B69A7E-6061-4BC7-A0DD-9765402A72AA}" type="presOf" srcId="{62FF2822-927B-47BC-ACF1-2986A6A78C11}" destId="{A6116191-57F4-4367-B88A-99C9BC31A9A8}" srcOrd="0" destOrd="0" presId="urn:microsoft.com/office/officeart/2005/8/layout/hProcess9"/>
    <dgm:cxn modelId="{5F7EB6DA-27C1-42D7-A071-423B7B3428FA}" type="presOf" srcId="{5E826388-A752-41FA-A0C0-8DA1854B8C5D}" destId="{045C4EA0-96FB-441B-BB64-93470BF6DAE0}" srcOrd="0" destOrd="0" presId="urn:microsoft.com/office/officeart/2005/8/layout/hProcess9"/>
    <dgm:cxn modelId="{5708A0EA-A07E-43CE-A393-B16079EB8733}" srcId="{62FF2822-927B-47BC-ACF1-2986A6A78C11}" destId="{7C99D1FC-D19A-4232-8562-CBE427F64986}" srcOrd="1" destOrd="0" parTransId="{A3DB14A4-BB12-448F-822E-B3CE0BCF6215}" sibTransId="{20FF09FE-785B-46F0-97EC-3FDFBEAF6C69}"/>
    <dgm:cxn modelId="{061AE7E7-397F-4DCA-A82D-B3774F7F9C73}" type="presOf" srcId="{947BF166-A2A1-40BB-9D3C-D55644AC70BE}" destId="{D4BC2B26-755A-4ECD-98A9-4507FDAC735D}" srcOrd="0" destOrd="0" presId="urn:microsoft.com/office/officeart/2005/8/layout/hProcess9"/>
    <dgm:cxn modelId="{F37DD439-E7D5-4D8F-A215-D160862B48A4}" srcId="{62FF2822-927B-47BC-ACF1-2986A6A78C11}" destId="{5E826388-A752-41FA-A0C0-8DA1854B8C5D}" srcOrd="2" destOrd="0" parTransId="{D95A7B7E-653E-426D-A872-D679BBA8DF06}" sibTransId="{1F49E158-98F4-4EE9-B734-DA1DAD967809}"/>
    <dgm:cxn modelId="{BA95D519-B663-4726-BE53-F798B5D0C98A}" srcId="{62FF2822-927B-47BC-ACF1-2986A6A78C11}" destId="{947BF166-A2A1-40BB-9D3C-D55644AC70BE}" srcOrd="0" destOrd="0" parTransId="{825F14EA-DBE1-4DCC-87E9-7AED4840FA6D}" sibTransId="{F186AC1B-9503-4706-B8EA-DECEDFADE54C}"/>
    <dgm:cxn modelId="{A69384D8-54DB-4BF1-B3A9-CA0A7D9EC933}" type="presOf" srcId="{7C99D1FC-D19A-4232-8562-CBE427F64986}" destId="{02E7F5AE-0736-4E85-8F6F-EDA9F53EF1FA}" srcOrd="0" destOrd="0" presId="urn:microsoft.com/office/officeart/2005/8/layout/hProcess9"/>
    <dgm:cxn modelId="{ABF36EF7-74F2-4563-8B08-128983060DDF}" type="presParOf" srcId="{A6116191-57F4-4367-B88A-99C9BC31A9A8}" destId="{7B8EEF79-3F56-46EF-97C1-943335C34878}" srcOrd="0" destOrd="0" presId="urn:microsoft.com/office/officeart/2005/8/layout/hProcess9"/>
    <dgm:cxn modelId="{58B4C7AC-EFD4-4A95-A448-60D5F18CC542}" type="presParOf" srcId="{A6116191-57F4-4367-B88A-99C9BC31A9A8}" destId="{F3890AAE-70F1-45A4-AE58-85297354F0A2}" srcOrd="1" destOrd="0" presId="urn:microsoft.com/office/officeart/2005/8/layout/hProcess9"/>
    <dgm:cxn modelId="{C1A064F4-F984-47C8-BC21-F026FD6787E8}" type="presParOf" srcId="{F3890AAE-70F1-45A4-AE58-85297354F0A2}" destId="{D4BC2B26-755A-4ECD-98A9-4507FDAC735D}" srcOrd="0" destOrd="0" presId="urn:microsoft.com/office/officeart/2005/8/layout/hProcess9"/>
    <dgm:cxn modelId="{7CC5E412-A5C5-4307-B7B1-0C08EA980327}" type="presParOf" srcId="{F3890AAE-70F1-45A4-AE58-85297354F0A2}" destId="{03A9D194-40DA-4B16-985C-DF374327E1D1}" srcOrd="1" destOrd="0" presId="urn:microsoft.com/office/officeart/2005/8/layout/hProcess9"/>
    <dgm:cxn modelId="{94B507AF-FFFD-4E12-8756-0F840A4C6FBA}" type="presParOf" srcId="{F3890AAE-70F1-45A4-AE58-85297354F0A2}" destId="{02E7F5AE-0736-4E85-8F6F-EDA9F53EF1FA}" srcOrd="2" destOrd="0" presId="urn:microsoft.com/office/officeart/2005/8/layout/hProcess9"/>
    <dgm:cxn modelId="{1E378D7B-81CF-4B32-A37B-FECD72DA0B7E}" type="presParOf" srcId="{F3890AAE-70F1-45A4-AE58-85297354F0A2}" destId="{F389B4D2-0366-4C34-9507-1A0675A6F47B}" srcOrd="3" destOrd="0" presId="urn:microsoft.com/office/officeart/2005/8/layout/hProcess9"/>
    <dgm:cxn modelId="{8932D274-5AC0-4391-B92F-26E279569A9E}" type="presParOf" srcId="{F3890AAE-70F1-45A4-AE58-85297354F0A2}" destId="{045C4EA0-96FB-441B-BB64-93470BF6DAE0}" srcOrd="4" destOrd="0" presId="urn:microsoft.com/office/officeart/2005/8/layout/hProcess9"/>
  </dgm:cxnLst>
  <dgm:bg/>
  <dgm:whole>
    <a:ln w="28575">
      <a:solidFill>
        <a:srgbClr val="002060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FF2822-927B-47BC-ACF1-2986A6A78C11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</dgm:pt>
    <dgm:pt modelId="{947BF166-A2A1-40BB-9D3C-D55644AC70BE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Подготовка, утверждение </a:t>
          </a:r>
          <a:b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 представление в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УГСиК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Отчета об итогах наставничества</a:t>
          </a:r>
        </a:p>
        <a:p>
          <a:r>
            <a:rPr lang="ru-RU" sz="14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Наставник</a:t>
          </a:r>
        </a:p>
        <a:p>
          <a:r>
            <a:rPr lang="ru-RU" sz="1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 окончании срока наставничества</a:t>
          </a:r>
          <a:endParaRPr lang="ru-RU" sz="14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5F14EA-DBE1-4DCC-87E9-7AED4840FA6D}" type="parTrans" cxnId="{BA95D519-B663-4726-BE53-F798B5D0C98A}">
      <dgm:prSet/>
      <dgm:spPr/>
      <dgm:t>
        <a:bodyPr/>
        <a:lstStyle/>
        <a:p>
          <a:endParaRPr lang="ru-RU"/>
        </a:p>
      </dgm:t>
    </dgm:pt>
    <dgm:pt modelId="{F186AC1B-9503-4706-B8EA-DECEDFADE54C}" type="sibTrans" cxnId="{BA95D519-B663-4726-BE53-F798B5D0C98A}">
      <dgm:prSet/>
      <dgm:spPr/>
      <dgm:t>
        <a:bodyPr/>
        <a:lstStyle/>
        <a:p>
          <a:endParaRPr lang="ru-RU"/>
        </a:p>
      </dgm:t>
    </dgm:pt>
    <dgm:pt modelId="{7C99D1FC-D19A-4232-8562-CBE427F64986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14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Подготовка и представление в </a:t>
          </a:r>
          <a:r>
            <a:rPr lang="ru-RU" sz="13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УГСиК</a:t>
          </a:r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отчета об организации наставничества в Управлении</a:t>
          </a:r>
        </a:p>
        <a:p>
          <a:r>
            <a:rPr lang="ru-RU" sz="13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Начальник структурного подразделения</a:t>
          </a:r>
        </a:p>
        <a:p>
          <a:r>
            <a:rPr lang="ru-RU" sz="1300" b="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Ежемесячно, не позднее 1 числа месяца, следующего за отчетным</a:t>
          </a:r>
        </a:p>
        <a:p>
          <a:endParaRPr lang="ru-RU" sz="1200" b="0" dirty="0"/>
        </a:p>
      </dgm:t>
    </dgm:pt>
    <dgm:pt modelId="{A3DB14A4-BB12-448F-822E-B3CE0BCF6215}" type="parTrans" cxnId="{5708A0EA-A07E-43CE-A393-B16079EB8733}">
      <dgm:prSet/>
      <dgm:spPr/>
      <dgm:t>
        <a:bodyPr/>
        <a:lstStyle/>
        <a:p>
          <a:endParaRPr lang="ru-RU"/>
        </a:p>
      </dgm:t>
    </dgm:pt>
    <dgm:pt modelId="{20FF09FE-785B-46F0-97EC-3FDFBEAF6C69}" type="sibTrans" cxnId="{5708A0EA-A07E-43CE-A393-B16079EB8733}">
      <dgm:prSet/>
      <dgm:spPr/>
      <dgm:t>
        <a:bodyPr/>
        <a:lstStyle/>
        <a:p>
          <a:endParaRPr lang="ru-RU"/>
        </a:p>
      </dgm:t>
    </dgm:pt>
    <dgm:pt modelId="{5E826388-A752-41FA-A0C0-8DA1854B8C5D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Представление руководителю </a:t>
          </a:r>
          <a:r>
            <a:rPr lang="ru-RU" sz="13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Рособоронпоставки</a:t>
          </a:r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доклада об организации наставничества в агентстве</a:t>
          </a:r>
        </a:p>
        <a:p>
          <a:r>
            <a:rPr lang="ru-RU" sz="1300" b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УГСиК</a:t>
          </a:r>
          <a:r>
            <a:rPr lang="ru-RU" sz="13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ru-RU" sz="1300" b="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Ежемесячно, не позднее 10 числа месяца, следующего за отчетным</a:t>
          </a:r>
          <a:endParaRPr lang="ru-RU" sz="1300" b="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5A7B7E-653E-426D-A872-D679BBA8DF06}" type="parTrans" cxnId="{F37DD439-E7D5-4D8F-A215-D160862B48A4}">
      <dgm:prSet/>
      <dgm:spPr/>
      <dgm:t>
        <a:bodyPr/>
        <a:lstStyle/>
        <a:p>
          <a:endParaRPr lang="ru-RU"/>
        </a:p>
      </dgm:t>
    </dgm:pt>
    <dgm:pt modelId="{1F49E158-98F4-4EE9-B734-DA1DAD967809}" type="sibTrans" cxnId="{F37DD439-E7D5-4D8F-A215-D160862B48A4}">
      <dgm:prSet/>
      <dgm:spPr/>
      <dgm:t>
        <a:bodyPr/>
        <a:lstStyle/>
        <a:p>
          <a:endParaRPr lang="ru-RU"/>
        </a:p>
      </dgm:t>
    </dgm:pt>
    <dgm:pt modelId="{A6116191-57F4-4367-B88A-99C9BC31A9A8}" type="pres">
      <dgm:prSet presAssocID="{62FF2822-927B-47BC-ACF1-2986A6A78C11}" presName="CompostProcess" presStyleCnt="0">
        <dgm:presLayoutVars>
          <dgm:dir/>
          <dgm:resizeHandles val="exact"/>
        </dgm:presLayoutVars>
      </dgm:prSet>
      <dgm:spPr/>
    </dgm:pt>
    <dgm:pt modelId="{7B8EEF79-3F56-46EF-97C1-943335C34878}" type="pres">
      <dgm:prSet presAssocID="{62FF2822-927B-47BC-ACF1-2986A6A78C11}" presName="arrow" presStyleLbl="bgShp" presStyleIdx="0" presStyleCnt="1" custLinFactNeighborX="-109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effectLst>
          <a:glow rad="139700">
            <a:schemeClr val="accent3">
              <a:satMod val="175000"/>
              <a:alpha val="40000"/>
            </a:schemeClr>
          </a:glow>
        </a:effectLst>
      </dgm:spPr>
    </dgm:pt>
    <dgm:pt modelId="{F3890AAE-70F1-45A4-AE58-85297354F0A2}" type="pres">
      <dgm:prSet presAssocID="{62FF2822-927B-47BC-ACF1-2986A6A78C11}" presName="linearProcess" presStyleCnt="0"/>
      <dgm:spPr/>
    </dgm:pt>
    <dgm:pt modelId="{D4BC2B26-755A-4ECD-98A9-4507FDAC735D}" type="pres">
      <dgm:prSet presAssocID="{947BF166-A2A1-40BB-9D3C-D55644AC70BE}" presName="textNode" presStyleLbl="node1" presStyleIdx="0" presStyleCnt="3" custAng="21011940" custScaleX="95186" custScaleY="127429" custLinFactNeighborX="-53097" custLinFactNeighborY="4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A9D194-40DA-4B16-985C-DF374327E1D1}" type="pres">
      <dgm:prSet presAssocID="{F186AC1B-9503-4706-B8EA-DECEDFADE54C}" presName="sibTrans" presStyleCnt="0"/>
      <dgm:spPr/>
    </dgm:pt>
    <dgm:pt modelId="{02E7F5AE-0736-4E85-8F6F-EDA9F53EF1FA}" type="pres">
      <dgm:prSet presAssocID="{7C99D1FC-D19A-4232-8562-CBE427F64986}" presName="textNode" presStyleLbl="node1" presStyleIdx="1" presStyleCnt="3" custAng="20965371" custScaleY="125497" custLinFactNeighborX="743" custLinFactNeighborY="-10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89B4D2-0366-4C34-9507-1A0675A6F47B}" type="pres">
      <dgm:prSet presAssocID="{20FF09FE-785B-46F0-97EC-3FDFBEAF6C69}" presName="sibTrans" presStyleCnt="0"/>
      <dgm:spPr/>
    </dgm:pt>
    <dgm:pt modelId="{045C4EA0-96FB-441B-BB64-93470BF6DAE0}" type="pres">
      <dgm:prSet presAssocID="{5E826388-A752-41FA-A0C0-8DA1854B8C5D}" presName="textNode" presStyleLbl="node1" presStyleIdx="2" presStyleCnt="3" custAng="20949713" custScaleY="133189" custLinFactNeighborX="2211" custLinFactNeighborY="-9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08A0EA-A07E-43CE-A393-B16079EB8733}" srcId="{62FF2822-927B-47BC-ACF1-2986A6A78C11}" destId="{7C99D1FC-D19A-4232-8562-CBE427F64986}" srcOrd="1" destOrd="0" parTransId="{A3DB14A4-BB12-448F-822E-B3CE0BCF6215}" sibTransId="{20FF09FE-785B-46F0-97EC-3FDFBEAF6C69}"/>
    <dgm:cxn modelId="{F37DD439-E7D5-4D8F-A215-D160862B48A4}" srcId="{62FF2822-927B-47BC-ACF1-2986A6A78C11}" destId="{5E826388-A752-41FA-A0C0-8DA1854B8C5D}" srcOrd="2" destOrd="0" parTransId="{D95A7B7E-653E-426D-A872-D679BBA8DF06}" sibTransId="{1F49E158-98F4-4EE9-B734-DA1DAD967809}"/>
    <dgm:cxn modelId="{CF892DDF-2165-4E41-9CF2-4D914899A893}" type="presOf" srcId="{947BF166-A2A1-40BB-9D3C-D55644AC70BE}" destId="{D4BC2B26-755A-4ECD-98A9-4507FDAC735D}" srcOrd="0" destOrd="0" presId="urn:microsoft.com/office/officeart/2005/8/layout/hProcess9"/>
    <dgm:cxn modelId="{C007BF26-FD37-46D1-9600-3F5A0339B258}" type="presOf" srcId="{7C99D1FC-D19A-4232-8562-CBE427F64986}" destId="{02E7F5AE-0736-4E85-8F6F-EDA9F53EF1FA}" srcOrd="0" destOrd="0" presId="urn:microsoft.com/office/officeart/2005/8/layout/hProcess9"/>
    <dgm:cxn modelId="{BA95D519-B663-4726-BE53-F798B5D0C98A}" srcId="{62FF2822-927B-47BC-ACF1-2986A6A78C11}" destId="{947BF166-A2A1-40BB-9D3C-D55644AC70BE}" srcOrd="0" destOrd="0" parTransId="{825F14EA-DBE1-4DCC-87E9-7AED4840FA6D}" sibTransId="{F186AC1B-9503-4706-B8EA-DECEDFADE54C}"/>
    <dgm:cxn modelId="{EF74D073-7A9F-4123-A2B8-B7AC7C1B8749}" type="presOf" srcId="{62FF2822-927B-47BC-ACF1-2986A6A78C11}" destId="{A6116191-57F4-4367-B88A-99C9BC31A9A8}" srcOrd="0" destOrd="0" presId="urn:microsoft.com/office/officeart/2005/8/layout/hProcess9"/>
    <dgm:cxn modelId="{C902B0E7-D5C9-4F56-9438-2FC4D289365A}" type="presOf" srcId="{5E826388-A752-41FA-A0C0-8DA1854B8C5D}" destId="{045C4EA0-96FB-441B-BB64-93470BF6DAE0}" srcOrd="0" destOrd="0" presId="urn:microsoft.com/office/officeart/2005/8/layout/hProcess9"/>
    <dgm:cxn modelId="{82E8B5D6-63DE-40FA-8B0B-53359BCFA3F5}" type="presParOf" srcId="{A6116191-57F4-4367-B88A-99C9BC31A9A8}" destId="{7B8EEF79-3F56-46EF-97C1-943335C34878}" srcOrd="0" destOrd="0" presId="urn:microsoft.com/office/officeart/2005/8/layout/hProcess9"/>
    <dgm:cxn modelId="{78F6B136-7686-4BD1-8D21-42E2B9081155}" type="presParOf" srcId="{A6116191-57F4-4367-B88A-99C9BC31A9A8}" destId="{F3890AAE-70F1-45A4-AE58-85297354F0A2}" srcOrd="1" destOrd="0" presId="urn:microsoft.com/office/officeart/2005/8/layout/hProcess9"/>
    <dgm:cxn modelId="{AD922883-7EC3-42C3-BDD4-40B92125F4D9}" type="presParOf" srcId="{F3890AAE-70F1-45A4-AE58-85297354F0A2}" destId="{D4BC2B26-755A-4ECD-98A9-4507FDAC735D}" srcOrd="0" destOrd="0" presId="urn:microsoft.com/office/officeart/2005/8/layout/hProcess9"/>
    <dgm:cxn modelId="{81233853-BE06-4A1D-B7EB-78352097439A}" type="presParOf" srcId="{F3890AAE-70F1-45A4-AE58-85297354F0A2}" destId="{03A9D194-40DA-4B16-985C-DF374327E1D1}" srcOrd="1" destOrd="0" presId="urn:microsoft.com/office/officeart/2005/8/layout/hProcess9"/>
    <dgm:cxn modelId="{217F2D66-FF45-4A00-AA67-D83979375343}" type="presParOf" srcId="{F3890AAE-70F1-45A4-AE58-85297354F0A2}" destId="{02E7F5AE-0736-4E85-8F6F-EDA9F53EF1FA}" srcOrd="2" destOrd="0" presId="urn:microsoft.com/office/officeart/2005/8/layout/hProcess9"/>
    <dgm:cxn modelId="{AF9A0283-A268-4E16-960B-5049A33519AC}" type="presParOf" srcId="{F3890AAE-70F1-45A4-AE58-85297354F0A2}" destId="{F389B4D2-0366-4C34-9507-1A0675A6F47B}" srcOrd="3" destOrd="0" presId="urn:microsoft.com/office/officeart/2005/8/layout/hProcess9"/>
    <dgm:cxn modelId="{0CBB19EF-4351-444C-B4EF-9B79F7BACB9D}" type="presParOf" srcId="{F3890AAE-70F1-45A4-AE58-85297354F0A2}" destId="{045C4EA0-96FB-441B-BB64-93470BF6DAE0}" srcOrd="4" destOrd="0" presId="urn:microsoft.com/office/officeart/2005/8/layout/hProcess9"/>
  </dgm:cxnLst>
  <dgm:bg/>
  <dgm:whole>
    <a:ln w="28575">
      <a:solidFill>
        <a:srgbClr val="92D050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17AE27-FF58-4A3B-AD23-D66491ABFCF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BC9136-F635-46EA-9CF3-5A5276B03EAB}" type="asst">
      <dgm:prSet phldrT="[Текст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>
          <a:solidFill>
            <a:schemeClr val="bg1"/>
          </a:solidFill>
        </a:ln>
      </dgm:spPr>
      <dgm:t>
        <a:bodyPr/>
        <a:lstStyle/>
        <a:p>
          <a:r>
            <a:rPr lang="ru-RU" sz="2800" i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Выгоды и преимущества</a:t>
          </a:r>
        </a:p>
        <a:p>
          <a:r>
            <a:rPr lang="ru-RU" sz="2800" i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от внедрения наставничества</a:t>
          </a:r>
          <a:endParaRPr lang="ru-RU" sz="2800" i="1" u="sng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C0B0A9C-01F0-4A2A-A31D-0E72016159CB}" type="parTrans" cxnId="{3A5F39F5-BDB6-4B86-9EF4-42D6B701EBF5}">
      <dgm:prSet/>
      <dgm:spPr/>
      <dgm:t>
        <a:bodyPr/>
        <a:lstStyle/>
        <a:p>
          <a:endParaRPr lang="ru-RU"/>
        </a:p>
      </dgm:t>
    </dgm:pt>
    <dgm:pt modelId="{D9457164-EF21-455A-8EBF-7D988359CCB9}" type="sibTrans" cxnId="{3A5F39F5-BDB6-4B86-9EF4-42D6B701EBF5}">
      <dgm:prSet/>
      <dgm:spPr/>
      <dgm:t>
        <a:bodyPr/>
        <a:lstStyle/>
        <a:p>
          <a:endParaRPr lang="ru-RU"/>
        </a:p>
      </dgm:t>
    </dgm:pt>
    <dgm:pt modelId="{7C69D39D-A57A-462A-9B08-16D9845D9A4C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algn="ctr"/>
          <a:r>
            <a:rPr lang="ru-RU" sz="14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Для наставника: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положительная репутация и уважение среди коллег;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перспектива карьерного роста и удовлетворение от работы;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возможность пробовать себя в другой сфере деятельности;</a:t>
          </a:r>
        </a:p>
        <a:p>
          <a:pPr algn="ctr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систематизация имеющегося опыта для дальнейшей передачи молодым сотрудникам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EBB798A-3F0A-48AD-BAC1-08C8E4528013}" type="parTrans" cxnId="{25412A97-394A-4D54-B25D-7286BB21CF8A}">
      <dgm:prSet/>
      <dgm:spPr>
        <a:ln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AA00F017-0CC9-4361-B8C4-437A157D940B}" type="sibTrans" cxnId="{25412A97-394A-4D54-B25D-7286BB21CF8A}">
      <dgm:prSet/>
      <dgm:spPr/>
      <dgm:t>
        <a:bodyPr/>
        <a:lstStyle/>
        <a:p>
          <a:endParaRPr lang="ru-RU"/>
        </a:p>
      </dgm:t>
    </dgm:pt>
    <dgm:pt modelId="{BC2235B6-DA6D-401E-8D4D-A9F971D5688D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algn="ctr"/>
          <a:r>
            <a:rPr lang="ru-RU" sz="14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Для Агентства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</a:t>
          </a:r>
        </a:p>
        <a:p>
          <a:pPr algn="ctr"/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сокращенный период профессиональной и психологической адаптации новых сотрудников;</a:t>
          </a:r>
        </a:p>
        <a:p>
          <a:pPr algn="ctr"/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воспитание  лояльных сотрудников, которым можно доверить свой имидж;</a:t>
          </a:r>
        </a:p>
        <a:p>
          <a:pPr algn="ctr"/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снижение текучести кадров;</a:t>
          </a:r>
        </a:p>
        <a:p>
          <a:pPr algn="ctr"/>
          <a:r>
            <a:rPr lang="ru-RU" sz="1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экономия времени на обучение новых сотрудников</a:t>
          </a:r>
          <a:endParaRPr lang="ru-RU" sz="14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23E49E3-42D0-4785-AEDE-35F3108176CF}" type="parTrans" cxnId="{FA8559D2-AC1D-434C-AC3B-71CE239DD7A4}">
      <dgm:prSet/>
      <dgm:spPr>
        <a:ln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C954AD74-F1C5-45ED-A18D-8C131224A114}" type="sibTrans" cxnId="{FA8559D2-AC1D-434C-AC3B-71CE239DD7A4}">
      <dgm:prSet/>
      <dgm:spPr/>
      <dgm:t>
        <a:bodyPr/>
        <a:lstStyle/>
        <a:p>
          <a:endParaRPr lang="ru-RU"/>
        </a:p>
      </dgm:t>
    </dgm:pt>
    <dgm:pt modelId="{ADEA82E9-4799-4A7C-891A-AF1C13F6B2E0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algn="ctr"/>
          <a:r>
            <a:rPr lang="ru-RU" sz="14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Для молодого сотрудника:</a:t>
          </a:r>
        </a:p>
        <a:p>
          <a:pPr algn="ctr"/>
          <a: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поддержка и опора;</a:t>
          </a:r>
        </a:p>
        <a:p>
          <a:pPr algn="ctr"/>
          <a: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контроль, стимулирующий </a:t>
          </a:r>
          <a:b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деятельности;</a:t>
          </a:r>
        </a:p>
        <a:p>
          <a:pPr algn="ctr"/>
          <a: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возможность осознания собственных слабых сторон </a:t>
          </a:r>
          <a:b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безопасной ситуации;</a:t>
          </a:r>
        </a:p>
        <a:p>
          <a:pPr algn="ctr"/>
          <a: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повышение профессиональной компетенции;</a:t>
          </a:r>
        </a:p>
        <a:p>
          <a:pPr algn="ctr"/>
          <a: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осознание причастности </a:t>
          </a:r>
          <a:b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коллективу и предприятию </a:t>
          </a:r>
          <a:b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0" u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целом</a:t>
          </a:r>
          <a:endParaRPr lang="ru-RU" sz="1400" b="0" u="none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B3EDA73-F620-43CF-8F5D-02B1585C1785}" type="parTrans" cxnId="{B23F1CFA-57BE-4313-8961-79C91CF340F0}">
      <dgm:prSet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endParaRPr lang="ru-RU"/>
        </a:p>
      </dgm:t>
    </dgm:pt>
    <dgm:pt modelId="{CF551354-5628-4C7C-99F4-96D4F0FFC6D9}" type="sibTrans" cxnId="{B23F1CFA-57BE-4313-8961-79C91CF340F0}">
      <dgm:prSet/>
      <dgm:spPr/>
      <dgm:t>
        <a:bodyPr/>
        <a:lstStyle/>
        <a:p>
          <a:endParaRPr lang="ru-RU"/>
        </a:p>
      </dgm:t>
    </dgm:pt>
    <dgm:pt modelId="{982DFEE5-BD04-4192-A016-89EBD81687EA}" type="pres">
      <dgm:prSet presAssocID="{EE17AE27-FF58-4A3B-AD23-D66491ABFC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0122808-F9BF-464D-9F2C-C6B4B8C7DFBF}" type="pres">
      <dgm:prSet presAssocID="{E0BC9136-F635-46EA-9CF3-5A5276B03EAB}" presName="hierRoot1" presStyleCnt="0">
        <dgm:presLayoutVars>
          <dgm:hierBranch val="init"/>
        </dgm:presLayoutVars>
      </dgm:prSet>
      <dgm:spPr/>
    </dgm:pt>
    <dgm:pt modelId="{C82CD619-645D-41EB-A4C1-5F5E213BA9DC}" type="pres">
      <dgm:prSet presAssocID="{E0BC9136-F635-46EA-9CF3-5A5276B03EAB}" presName="rootComposite1" presStyleCnt="0"/>
      <dgm:spPr/>
    </dgm:pt>
    <dgm:pt modelId="{71B78D43-DB16-4880-9750-1FEB27DF7170}" type="pres">
      <dgm:prSet presAssocID="{E0BC9136-F635-46EA-9CF3-5A5276B03EAB}" presName="rootText1" presStyleLbl="node0" presStyleIdx="0" presStyleCnt="1" custAng="0" custScaleX="318251" custScaleY="99382" custLinFactNeighborX="-7361" custLinFactNeighborY="-63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75EDBA-E2CC-4BBD-BAE4-D9B3F32A0C3D}" type="pres">
      <dgm:prSet presAssocID="{E0BC9136-F635-46EA-9CF3-5A5276B03EAB}" presName="rootConnector1" presStyleLbl="asst0" presStyleIdx="0" presStyleCnt="0"/>
      <dgm:spPr/>
      <dgm:t>
        <a:bodyPr/>
        <a:lstStyle/>
        <a:p>
          <a:endParaRPr lang="ru-RU"/>
        </a:p>
      </dgm:t>
    </dgm:pt>
    <dgm:pt modelId="{C78542B1-7218-4019-8793-B65A33617FDC}" type="pres">
      <dgm:prSet presAssocID="{E0BC9136-F635-46EA-9CF3-5A5276B03EAB}" presName="hierChild2" presStyleCnt="0"/>
      <dgm:spPr/>
    </dgm:pt>
    <dgm:pt modelId="{C14E83C8-42DC-4425-B249-3071D7002769}" type="pres">
      <dgm:prSet presAssocID="{0EBB798A-3F0A-48AD-BAC1-08C8E4528013}" presName="Name37" presStyleLbl="parChTrans1D2" presStyleIdx="0" presStyleCnt="3"/>
      <dgm:spPr/>
      <dgm:t>
        <a:bodyPr/>
        <a:lstStyle/>
        <a:p>
          <a:endParaRPr lang="ru-RU"/>
        </a:p>
      </dgm:t>
    </dgm:pt>
    <dgm:pt modelId="{3E3B791A-5E58-4702-810F-CC7B8BD9BE0C}" type="pres">
      <dgm:prSet presAssocID="{7C69D39D-A57A-462A-9B08-16D9845D9A4C}" presName="hierRoot2" presStyleCnt="0">
        <dgm:presLayoutVars>
          <dgm:hierBranch val="init"/>
        </dgm:presLayoutVars>
      </dgm:prSet>
      <dgm:spPr/>
    </dgm:pt>
    <dgm:pt modelId="{5D6924B1-EC37-40A5-BD04-94AE01B4C1E2}" type="pres">
      <dgm:prSet presAssocID="{7C69D39D-A57A-462A-9B08-16D9845D9A4C}" presName="rootComposite" presStyleCnt="0"/>
      <dgm:spPr/>
    </dgm:pt>
    <dgm:pt modelId="{6FF1DC0A-4485-44B4-8F9B-A0652CA69D86}" type="pres">
      <dgm:prSet presAssocID="{7C69D39D-A57A-462A-9B08-16D9845D9A4C}" presName="rootText" presStyleLbl="node2" presStyleIdx="0" presStyleCnt="3" custScaleX="107354" custScaleY="229518" custLinFactX="100000" custLinFactNeighborX="142174" custLinFactNeighborY="-300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EEED3D-42DA-4D72-A498-6E6B6A3D8401}" type="pres">
      <dgm:prSet presAssocID="{7C69D39D-A57A-462A-9B08-16D9845D9A4C}" presName="rootConnector" presStyleLbl="node2" presStyleIdx="0" presStyleCnt="3"/>
      <dgm:spPr/>
      <dgm:t>
        <a:bodyPr/>
        <a:lstStyle/>
        <a:p>
          <a:endParaRPr lang="ru-RU"/>
        </a:p>
      </dgm:t>
    </dgm:pt>
    <dgm:pt modelId="{A82016AC-8AEE-4BAB-B3F7-6B758CF44EB7}" type="pres">
      <dgm:prSet presAssocID="{7C69D39D-A57A-462A-9B08-16D9845D9A4C}" presName="hierChild4" presStyleCnt="0"/>
      <dgm:spPr/>
    </dgm:pt>
    <dgm:pt modelId="{CF9C534F-BD30-4E05-8A23-4B337AEC5EC3}" type="pres">
      <dgm:prSet presAssocID="{7C69D39D-A57A-462A-9B08-16D9845D9A4C}" presName="hierChild5" presStyleCnt="0"/>
      <dgm:spPr/>
    </dgm:pt>
    <dgm:pt modelId="{40D3DF7E-9E29-4567-B503-8D83043992FF}" type="pres">
      <dgm:prSet presAssocID="{F23E49E3-42D0-4785-AEDE-35F3108176CF}" presName="Name37" presStyleLbl="parChTrans1D2" presStyleIdx="1" presStyleCnt="3"/>
      <dgm:spPr/>
      <dgm:t>
        <a:bodyPr/>
        <a:lstStyle/>
        <a:p>
          <a:endParaRPr lang="ru-RU"/>
        </a:p>
      </dgm:t>
    </dgm:pt>
    <dgm:pt modelId="{85EA756C-9FC9-4DE2-9731-AF400468CF58}" type="pres">
      <dgm:prSet presAssocID="{BC2235B6-DA6D-401E-8D4D-A9F971D5688D}" presName="hierRoot2" presStyleCnt="0">
        <dgm:presLayoutVars>
          <dgm:hierBranch val="init"/>
        </dgm:presLayoutVars>
      </dgm:prSet>
      <dgm:spPr/>
    </dgm:pt>
    <dgm:pt modelId="{3D4D37B6-6308-4335-8758-83C731CD375D}" type="pres">
      <dgm:prSet presAssocID="{BC2235B6-DA6D-401E-8D4D-A9F971D5688D}" presName="rootComposite" presStyleCnt="0"/>
      <dgm:spPr/>
    </dgm:pt>
    <dgm:pt modelId="{E1EF42F9-34B2-47D6-99EB-7AA91C357F4D}" type="pres">
      <dgm:prSet presAssocID="{BC2235B6-DA6D-401E-8D4D-A9F971D5688D}" presName="rootText" presStyleLbl="node2" presStyleIdx="1" presStyleCnt="3" custScaleX="95622" custScaleY="230574" custLinFactNeighborX="968" custLinFactNeighborY="-300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779B7F-3CC2-42BD-A8EC-4C6E3DDDFEA1}" type="pres">
      <dgm:prSet presAssocID="{BC2235B6-DA6D-401E-8D4D-A9F971D5688D}" presName="rootConnector" presStyleLbl="node2" presStyleIdx="1" presStyleCnt="3"/>
      <dgm:spPr/>
      <dgm:t>
        <a:bodyPr/>
        <a:lstStyle/>
        <a:p>
          <a:endParaRPr lang="ru-RU"/>
        </a:p>
      </dgm:t>
    </dgm:pt>
    <dgm:pt modelId="{E5841B2F-F8FA-4454-82DD-D2197518E0DC}" type="pres">
      <dgm:prSet presAssocID="{BC2235B6-DA6D-401E-8D4D-A9F971D5688D}" presName="hierChild4" presStyleCnt="0"/>
      <dgm:spPr/>
    </dgm:pt>
    <dgm:pt modelId="{09E31A80-FCA7-4CFD-A511-6BD9652C1856}" type="pres">
      <dgm:prSet presAssocID="{BC2235B6-DA6D-401E-8D4D-A9F971D5688D}" presName="hierChild5" presStyleCnt="0"/>
      <dgm:spPr/>
    </dgm:pt>
    <dgm:pt modelId="{C9DA6DDE-3018-4051-9C95-E5D96C956751}" type="pres">
      <dgm:prSet presAssocID="{7B3EDA73-F620-43CF-8F5D-02B1585C1785}" presName="Name37" presStyleLbl="parChTrans1D2" presStyleIdx="2" presStyleCnt="3"/>
      <dgm:spPr/>
      <dgm:t>
        <a:bodyPr/>
        <a:lstStyle/>
        <a:p>
          <a:endParaRPr lang="ru-RU"/>
        </a:p>
      </dgm:t>
    </dgm:pt>
    <dgm:pt modelId="{C2EEF080-F65B-4781-A61B-8953202A4DCA}" type="pres">
      <dgm:prSet presAssocID="{ADEA82E9-4799-4A7C-891A-AF1C13F6B2E0}" presName="hierRoot2" presStyleCnt="0">
        <dgm:presLayoutVars>
          <dgm:hierBranch val="init"/>
        </dgm:presLayoutVars>
      </dgm:prSet>
      <dgm:spPr/>
    </dgm:pt>
    <dgm:pt modelId="{BBA2ACD4-AF6B-4CB3-8B83-2C6D6B004635}" type="pres">
      <dgm:prSet presAssocID="{ADEA82E9-4799-4A7C-891A-AF1C13F6B2E0}" presName="rootComposite" presStyleCnt="0"/>
      <dgm:spPr/>
    </dgm:pt>
    <dgm:pt modelId="{299B23F2-0ECC-4518-82A1-F779DE551462}" type="pres">
      <dgm:prSet presAssocID="{ADEA82E9-4799-4A7C-891A-AF1C13F6B2E0}" presName="rootText" presStyleLbl="node2" presStyleIdx="2" presStyleCnt="3" custScaleX="99999" custScaleY="235790" custLinFactX="-100000" custLinFactNeighborX="-132824" custLinFactNeighborY="-315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513FC1-C724-4A81-A0C3-5D57B07F85EE}" type="pres">
      <dgm:prSet presAssocID="{ADEA82E9-4799-4A7C-891A-AF1C13F6B2E0}" presName="rootConnector" presStyleLbl="node2" presStyleIdx="2" presStyleCnt="3"/>
      <dgm:spPr/>
      <dgm:t>
        <a:bodyPr/>
        <a:lstStyle/>
        <a:p>
          <a:endParaRPr lang="ru-RU"/>
        </a:p>
      </dgm:t>
    </dgm:pt>
    <dgm:pt modelId="{3CA2130B-AAB8-442A-81C9-86B506DF75C5}" type="pres">
      <dgm:prSet presAssocID="{ADEA82E9-4799-4A7C-891A-AF1C13F6B2E0}" presName="hierChild4" presStyleCnt="0"/>
      <dgm:spPr/>
    </dgm:pt>
    <dgm:pt modelId="{97E7D60C-D48B-4484-8440-B607A2B96D49}" type="pres">
      <dgm:prSet presAssocID="{ADEA82E9-4799-4A7C-891A-AF1C13F6B2E0}" presName="hierChild5" presStyleCnt="0"/>
      <dgm:spPr/>
    </dgm:pt>
    <dgm:pt modelId="{18852ECC-D163-42A4-8737-62EEC858D6DB}" type="pres">
      <dgm:prSet presAssocID="{E0BC9136-F635-46EA-9CF3-5A5276B03EAB}" presName="hierChild3" presStyleCnt="0"/>
      <dgm:spPr/>
    </dgm:pt>
  </dgm:ptLst>
  <dgm:cxnLst>
    <dgm:cxn modelId="{938400EA-12B4-43CF-996B-4BA0FD87EFA2}" type="presOf" srcId="{7B3EDA73-F620-43CF-8F5D-02B1585C1785}" destId="{C9DA6DDE-3018-4051-9C95-E5D96C956751}" srcOrd="0" destOrd="0" presId="urn:microsoft.com/office/officeart/2005/8/layout/orgChart1"/>
    <dgm:cxn modelId="{B23F1CFA-57BE-4313-8961-79C91CF340F0}" srcId="{E0BC9136-F635-46EA-9CF3-5A5276B03EAB}" destId="{ADEA82E9-4799-4A7C-891A-AF1C13F6B2E0}" srcOrd="2" destOrd="0" parTransId="{7B3EDA73-F620-43CF-8F5D-02B1585C1785}" sibTransId="{CF551354-5628-4C7C-99F4-96D4F0FFC6D9}"/>
    <dgm:cxn modelId="{602C00B0-045B-4D1A-9693-E90BB4342D9B}" type="presOf" srcId="{0EBB798A-3F0A-48AD-BAC1-08C8E4528013}" destId="{C14E83C8-42DC-4425-B249-3071D7002769}" srcOrd="0" destOrd="0" presId="urn:microsoft.com/office/officeart/2005/8/layout/orgChart1"/>
    <dgm:cxn modelId="{0BBE7E37-B584-493F-954B-3FC5C17DD3CE}" type="presOf" srcId="{7C69D39D-A57A-462A-9B08-16D9845D9A4C}" destId="{6FF1DC0A-4485-44B4-8F9B-A0652CA69D86}" srcOrd="0" destOrd="0" presId="urn:microsoft.com/office/officeart/2005/8/layout/orgChart1"/>
    <dgm:cxn modelId="{14AEE1CD-B97D-4949-AAA0-E9D1079786B0}" type="presOf" srcId="{BC2235B6-DA6D-401E-8D4D-A9F971D5688D}" destId="{7B779B7F-3CC2-42BD-A8EC-4C6E3DDDFEA1}" srcOrd="1" destOrd="0" presId="urn:microsoft.com/office/officeart/2005/8/layout/orgChart1"/>
    <dgm:cxn modelId="{D22768B9-8EF6-41FE-8A10-C4C3684C17DE}" type="presOf" srcId="{EE17AE27-FF58-4A3B-AD23-D66491ABFCF7}" destId="{982DFEE5-BD04-4192-A016-89EBD81687EA}" srcOrd="0" destOrd="0" presId="urn:microsoft.com/office/officeart/2005/8/layout/orgChart1"/>
    <dgm:cxn modelId="{050EAA27-47D6-412E-8111-081A30ECF7C4}" type="presOf" srcId="{ADEA82E9-4799-4A7C-891A-AF1C13F6B2E0}" destId="{85513FC1-C724-4A81-A0C3-5D57B07F85EE}" srcOrd="1" destOrd="0" presId="urn:microsoft.com/office/officeart/2005/8/layout/orgChart1"/>
    <dgm:cxn modelId="{25412A97-394A-4D54-B25D-7286BB21CF8A}" srcId="{E0BC9136-F635-46EA-9CF3-5A5276B03EAB}" destId="{7C69D39D-A57A-462A-9B08-16D9845D9A4C}" srcOrd="0" destOrd="0" parTransId="{0EBB798A-3F0A-48AD-BAC1-08C8E4528013}" sibTransId="{AA00F017-0CC9-4361-B8C4-437A157D940B}"/>
    <dgm:cxn modelId="{FA24C771-8236-477C-A175-9044CA8AEA5D}" type="presOf" srcId="{BC2235B6-DA6D-401E-8D4D-A9F971D5688D}" destId="{E1EF42F9-34B2-47D6-99EB-7AA91C357F4D}" srcOrd="0" destOrd="0" presId="urn:microsoft.com/office/officeart/2005/8/layout/orgChart1"/>
    <dgm:cxn modelId="{6208E513-61B1-4E66-804E-B4DEE63C9434}" type="presOf" srcId="{E0BC9136-F635-46EA-9CF3-5A5276B03EAB}" destId="{9175EDBA-E2CC-4BBD-BAE4-D9B3F32A0C3D}" srcOrd="1" destOrd="0" presId="urn:microsoft.com/office/officeart/2005/8/layout/orgChart1"/>
    <dgm:cxn modelId="{FA8559D2-AC1D-434C-AC3B-71CE239DD7A4}" srcId="{E0BC9136-F635-46EA-9CF3-5A5276B03EAB}" destId="{BC2235B6-DA6D-401E-8D4D-A9F971D5688D}" srcOrd="1" destOrd="0" parTransId="{F23E49E3-42D0-4785-AEDE-35F3108176CF}" sibTransId="{C954AD74-F1C5-45ED-A18D-8C131224A114}"/>
    <dgm:cxn modelId="{FF8DC1EC-A4F3-4608-A229-5CAA10F05735}" type="presOf" srcId="{F23E49E3-42D0-4785-AEDE-35F3108176CF}" destId="{40D3DF7E-9E29-4567-B503-8D83043992FF}" srcOrd="0" destOrd="0" presId="urn:microsoft.com/office/officeart/2005/8/layout/orgChart1"/>
    <dgm:cxn modelId="{3A5F39F5-BDB6-4B86-9EF4-42D6B701EBF5}" srcId="{EE17AE27-FF58-4A3B-AD23-D66491ABFCF7}" destId="{E0BC9136-F635-46EA-9CF3-5A5276B03EAB}" srcOrd="0" destOrd="0" parTransId="{EC0B0A9C-01F0-4A2A-A31D-0E72016159CB}" sibTransId="{D9457164-EF21-455A-8EBF-7D988359CCB9}"/>
    <dgm:cxn modelId="{55482ACD-8D30-4B84-83FB-DDA8DC8717F5}" type="presOf" srcId="{ADEA82E9-4799-4A7C-891A-AF1C13F6B2E0}" destId="{299B23F2-0ECC-4518-82A1-F779DE551462}" srcOrd="0" destOrd="0" presId="urn:microsoft.com/office/officeart/2005/8/layout/orgChart1"/>
    <dgm:cxn modelId="{40B586D9-48DE-4BB9-96E1-5CE33034B739}" type="presOf" srcId="{E0BC9136-F635-46EA-9CF3-5A5276B03EAB}" destId="{71B78D43-DB16-4880-9750-1FEB27DF7170}" srcOrd="0" destOrd="0" presId="urn:microsoft.com/office/officeart/2005/8/layout/orgChart1"/>
    <dgm:cxn modelId="{00ABBC0F-6E71-4218-928D-D0E2607D681C}" type="presOf" srcId="{7C69D39D-A57A-462A-9B08-16D9845D9A4C}" destId="{DDEEED3D-42DA-4D72-A498-6E6B6A3D8401}" srcOrd="1" destOrd="0" presId="urn:microsoft.com/office/officeart/2005/8/layout/orgChart1"/>
    <dgm:cxn modelId="{347A7D48-1C17-4583-8251-A7D24A2660C3}" type="presParOf" srcId="{982DFEE5-BD04-4192-A016-89EBD81687EA}" destId="{10122808-F9BF-464D-9F2C-C6B4B8C7DFBF}" srcOrd="0" destOrd="0" presId="urn:microsoft.com/office/officeart/2005/8/layout/orgChart1"/>
    <dgm:cxn modelId="{10141CDB-8247-41E9-A182-D8081AC3E1DC}" type="presParOf" srcId="{10122808-F9BF-464D-9F2C-C6B4B8C7DFBF}" destId="{C82CD619-645D-41EB-A4C1-5F5E213BA9DC}" srcOrd="0" destOrd="0" presId="urn:microsoft.com/office/officeart/2005/8/layout/orgChart1"/>
    <dgm:cxn modelId="{6E605E5E-0D64-4BDE-B264-FCFEE39DD3D3}" type="presParOf" srcId="{C82CD619-645D-41EB-A4C1-5F5E213BA9DC}" destId="{71B78D43-DB16-4880-9750-1FEB27DF7170}" srcOrd="0" destOrd="0" presId="urn:microsoft.com/office/officeart/2005/8/layout/orgChart1"/>
    <dgm:cxn modelId="{6DD70016-D01E-434B-8EBE-5F427ABB83CA}" type="presParOf" srcId="{C82CD619-645D-41EB-A4C1-5F5E213BA9DC}" destId="{9175EDBA-E2CC-4BBD-BAE4-D9B3F32A0C3D}" srcOrd="1" destOrd="0" presId="urn:microsoft.com/office/officeart/2005/8/layout/orgChart1"/>
    <dgm:cxn modelId="{FEC81821-AA83-4B7D-B539-BCE9E91318EC}" type="presParOf" srcId="{10122808-F9BF-464D-9F2C-C6B4B8C7DFBF}" destId="{C78542B1-7218-4019-8793-B65A33617FDC}" srcOrd="1" destOrd="0" presId="urn:microsoft.com/office/officeart/2005/8/layout/orgChart1"/>
    <dgm:cxn modelId="{39BF8EF4-ABDA-4F16-912E-9969A833EAD0}" type="presParOf" srcId="{C78542B1-7218-4019-8793-B65A33617FDC}" destId="{C14E83C8-42DC-4425-B249-3071D7002769}" srcOrd="0" destOrd="0" presId="urn:microsoft.com/office/officeart/2005/8/layout/orgChart1"/>
    <dgm:cxn modelId="{C0AB6E6B-5808-4681-9AEF-854F98AE1ADA}" type="presParOf" srcId="{C78542B1-7218-4019-8793-B65A33617FDC}" destId="{3E3B791A-5E58-4702-810F-CC7B8BD9BE0C}" srcOrd="1" destOrd="0" presId="urn:microsoft.com/office/officeart/2005/8/layout/orgChart1"/>
    <dgm:cxn modelId="{93FE67A1-346A-4DAB-A544-69FD0D2F0127}" type="presParOf" srcId="{3E3B791A-5E58-4702-810F-CC7B8BD9BE0C}" destId="{5D6924B1-EC37-40A5-BD04-94AE01B4C1E2}" srcOrd="0" destOrd="0" presId="urn:microsoft.com/office/officeart/2005/8/layout/orgChart1"/>
    <dgm:cxn modelId="{E9332FFB-2809-4A7B-8D33-CA9F02DD4AFA}" type="presParOf" srcId="{5D6924B1-EC37-40A5-BD04-94AE01B4C1E2}" destId="{6FF1DC0A-4485-44B4-8F9B-A0652CA69D86}" srcOrd="0" destOrd="0" presId="urn:microsoft.com/office/officeart/2005/8/layout/orgChart1"/>
    <dgm:cxn modelId="{2D9B3274-E265-4F18-BEA3-2ABBF12B8C1C}" type="presParOf" srcId="{5D6924B1-EC37-40A5-BD04-94AE01B4C1E2}" destId="{DDEEED3D-42DA-4D72-A498-6E6B6A3D8401}" srcOrd="1" destOrd="0" presId="urn:microsoft.com/office/officeart/2005/8/layout/orgChart1"/>
    <dgm:cxn modelId="{EB489821-8581-4D8D-BD7E-29982D26F277}" type="presParOf" srcId="{3E3B791A-5E58-4702-810F-CC7B8BD9BE0C}" destId="{A82016AC-8AEE-4BAB-B3F7-6B758CF44EB7}" srcOrd="1" destOrd="0" presId="urn:microsoft.com/office/officeart/2005/8/layout/orgChart1"/>
    <dgm:cxn modelId="{8E35DECC-DE15-4AE6-BA4F-C7C018C059A1}" type="presParOf" srcId="{3E3B791A-5E58-4702-810F-CC7B8BD9BE0C}" destId="{CF9C534F-BD30-4E05-8A23-4B337AEC5EC3}" srcOrd="2" destOrd="0" presId="urn:microsoft.com/office/officeart/2005/8/layout/orgChart1"/>
    <dgm:cxn modelId="{69B39025-419A-40AA-9CB2-59F366DB0CC3}" type="presParOf" srcId="{C78542B1-7218-4019-8793-B65A33617FDC}" destId="{40D3DF7E-9E29-4567-B503-8D83043992FF}" srcOrd="2" destOrd="0" presId="urn:microsoft.com/office/officeart/2005/8/layout/orgChart1"/>
    <dgm:cxn modelId="{71E3DE9B-22DD-4583-9B02-4291AB702606}" type="presParOf" srcId="{C78542B1-7218-4019-8793-B65A33617FDC}" destId="{85EA756C-9FC9-4DE2-9731-AF400468CF58}" srcOrd="3" destOrd="0" presId="urn:microsoft.com/office/officeart/2005/8/layout/orgChart1"/>
    <dgm:cxn modelId="{B4B05248-0A2D-4048-8526-DE4036C7BEB7}" type="presParOf" srcId="{85EA756C-9FC9-4DE2-9731-AF400468CF58}" destId="{3D4D37B6-6308-4335-8758-83C731CD375D}" srcOrd="0" destOrd="0" presId="urn:microsoft.com/office/officeart/2005/8/layout/orgChart1"/>
    <dgm:cxn modelId="{DAC7A4C1-1961-4BEB-822F-C239A4713A49}" type="presParOf" srcId="{3D4D37B6-6308-4335-8758-83C731CD375D}" destId="{E1EF42F9-34B2-47D6-99EB-7AA91C357F4D}" srcOrd="0" destOrd="0" presId="urn:microsoft.com/office/officeart/2005/8/layout/orgChart1"/>
    <dgm:cxn modelId="{8D2C68DA-F5F4-4FE3-A626-73810F1BA51E}" type="presParOf" srcId="{3D4D37B6-6308-4335-8758-83C731CD375D}" destId="{7B779B7F-3CC2-42BD-A8EC-4C6E3DDDFEA1}" srcOrd="1" destOrd="0" presId="urn:microsoft.com/office/officeart/2005/8/layout/orgChart1"/>
    <dgm:cxn modelId="{31F76C0F-6F0B-4320-96E8-D51B7A13F7F4}" type="presParOf" srcId="{85EA756C-9FC9-4DE2-9731-AF400468CF58}" destId="{E5841B2F-F8FA-4454-82DD-D2197518E0DC}" srcOrd="1" destOrd="0" presId="urn:microsoft.com/office/officeart/2005/8/layout/orgChart1"/>
    <dgm:cxn modelId="{1D17932F-59A2-4A79-9ECA-3644F75AB53A}" type="presParOf" srcId="{85EA756C-9FC9-4DE2-9731-AF400468CF58}" destId="{09E31A80-FCA7-4CFD-A511-6BD9652C1856}" srcOrd="2" destOrd="0" presId="urn:microsoft.com/office/officeart/2005/8/layout/orgChart1"/>
    <dgm:cxn modelId="{62A22343-7B39-48C0-AC84-1B7DE00937B9}" type="presParOf" srcId="{C78542B1-7218-4019-8793-B65A33617FDC}" destId="{C9DA6DDE-3018-4051-9C95-E5D96C956751}" srcOrd="4" destOrd="0" presId="urn:microsoft.com/office/officeart/2005/8/layout/orgChart1"/>
    <dgm:cxn modelId="{E8CF22B8-F695-4EBA-9022-363FC954410E}" type="presParOf" srcId="{C78542B1-7218-4019-8793-B65A33617FDC}" destId="{C2EEF080-F65B-4781-A61B-8953202A4DCA}" srcOrd="5" destOrd="0" presId="urn:microsoft.com/office/officeart/2005/8/layout/orgChart1"/>
    <dgm:cxn modelId="{B772BA9A-6245-45B5-AA1E-A95667A164D5}" type="presParOf" srcId="{C2EEF080-F65B-4781-A61B-8953202A4DCA}" destId="{BBA2ACD4-AF6B-4CB3-8B83-2C6D6B004635}" srcOrd="0" destOrd="0" presId="urn:microsoft.com/office/officeart/2005/8/layout/orgChart1"/>
    <dgm:cxn modelId="{6AC34455-C810-412F-91A1-E99F4090B7CD}" type="presParOf" srcId="{BBA2ACD4-AF6B-4CB3-8B83-2C6D6B004635}" destId="{299B23F2-0ECC-4518-82A1-F779DE551462}" srcOrd="0" destOrd="0" presId="urn:microsoft.com/office/officeart/2005/8/layout/orgChart1"/>
    <dgm:cxn modelId="{E6C57219-B414-46AB-B400-7C45E3119235}" type="presParOf" srcId="{BBA2ACD4-AF6B-4CB3-8B83-2C6D6B004635}" destId="{85513FC1-C724-4A81-A0C3-5D57B07F85EE}" srcOrd="1" destOrd="0" presId="urn:microsoft.com/office/officeart/2005/8/layout/orgChart1"/>
    <dgm:cxn modelId="{DB803938-44BC-490F-A9C5-EF5E5BEF1642}" type="presParOf" srcId="{C2EEF080-F65B-4781-A61B-8953202A4DCA}" destId="{3CA2130B-AAB8-442A-81C9-86B506DF75C5}" srcOrd="1" destOrd="0" presId="urn:microsoft.com/office/officeart/2005/8/layout/orgChart1"/>
    <dgm:cxn modelId="{3DFF8B8D-6FFC-4C2F-BAC3-4D656637AD7E}" type="presParOf" srcId="{C2EEF080-F65B-4781-A61B-8953202A4DCA}" destId="{97E7D60C-D48B-4484-8440-B607A2B96D49}" srcOrd="2" destOrd="0" presId="urn:microsoft.com/office/officeart/2005/8/layout/orgChart1"/>
    <dgm:cxn modelId="{02864688-13A5-49A8-8BDA-CE310FC390FE}" type="presParOf" srcId="{10122808-F9BF-464D-9F2C-C6B4B8C7DFBF}" destId="{18852ECC-D163-42A4-8737-62EEC858D6D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8EEF79-3F56-46EF-97C1-943335C34878}">
      <dsp:nvSpPr>
        <dsp:cNvPr id="0" name=""/>
        <dsp:cNvSpPr/>
      </dsp:nvSpPr>
      <dsp:spPr>
        <a:xfrm>
          <a:off x="613396" y="0"/>
          <a:ext cx="7038782" cy="3294365"/>
        </a:xfrm>
        <a:prstGeom prst="rightArrow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glow rad="139700">
            <a:schemeClr val="accent3">
              <a:satMod val="175000"/>
              <a:alpha val="40000"/>
            </a:schemeClr>
          </a:glo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D4BC2B26-755A-4ECD-98A9-4507FDAC735D}">
      <dsp:nvSpPr>
        <dsp:cNvPr id="0" name=""/>
        <dsp:cNvSpPr/>
      </dsp:nvSpPr>
      <dsp:spPr>
        <a:xfrm rot="21011940">
          <a:off x="2264" y="691559"/>
          <a:ext cx="2584267" cy="2034718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Определение кандидатуры наставника и представление </a:t>
          </a:r>
          <a:b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УГСиК</a:t>
          </a:r>
          <a:endParaRPr lang="ru-RU" sz="14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Начальник структурного подразделения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течение 3-х рабочих дней после назначения на должность</a:t>
          </a:r>
          <a:endParaRPr lang="ru-RU" sz="1400" i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01591" y="790886"/>
        <a:ext cx="2385613" cy="1836064"/>
      </dsp:txXfrm>
    </dsp:sp>
    <dsp:sp modelId="{02E7F5AE-0736-4E85-8F6F-EDA9F53EF1FA}">
      <dsp:nvSpPr>
        <dsp:cNvPr id="0" name=""/>
        <dsp:cNvSpPr/>
      </dsp:nvSpPr>
      <dsp:spPr>
        <a:xfrm rot="20965371">
          <a:off x="2925982" y="603916"/>
          <a:ext cx="2599581" cy="2059492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Подготовка проекта распоряжения </a:t>
          </a:r>
          <a:b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 утверждении наставника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Управление госслужбы и кадров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течение 3-х рабочих дней после представления кандидатуры</a:t>
          </a:r>
          <a:endParaRPr lang="ru-RU" sz="1400" b="0" kern="1200" dirty="0">
            <a:solidFill>
              <a:schemeClr val="tx1"/>
            </a:solidFill>
          </a:endParaRPr>
        </a:p>
      </dsp:txBody>
      <dsp:txXfrm>
        <a:off x="3026518" y="704452"/>
        <a:ext cx="2398509" cy="1858420"/>
      </dsp:txXfrm>
    </dsp:sp>
    <dsp:sp modelId="{045C4EA0-96FB-441B-BB64-93470BF6DAE0}">
      <dsp:nvSpPr>
        <dsp:cNvPr id="0" name=""/>
        <dsp:cNvSpPr/>
      </dsp:nvSpPr>
      <dsp:spPr>
        <a:xfrm rot="20949713">
          <a:off x="5860007" y="536546"/>
          <a:ext cx="2418648" cy="2199897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Разработка Плана вступления </a:t>
          </a:r>
          <a:b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должность, его утверждение </a:t>
          </a:r>
          <a:b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 представление в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УГСиК</a:t>
          </a:r>
          <a:endParaRPr lang="ru-RU" sz="1400" b="1" kern="12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Наставник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течение 7 дней после назначения на должность сотрудника</a:t>
          </a:r>
          <a:endParaRPr lang="ru-RU" sz="1400" b="0" i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67397" y="643936"/>
        <a:ext cx="2203868" cy="19851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8EEF79-3F56-46EF-97C1-943335C34878}">
      <dsp:nvSpPr>
        <dsp:cNvPr id="0" name=""/>
        <dsp:cNvSpPr/>
      </dsp:nvSpPr>
      <dsp:spPr>
        <a:xfrm>
          <a:off x="618730" y="0"/>
          <a:ext cx="7099988" cy="3305644"/>
        </a:xfrm>
        <a:prstGeom prst="rightArrow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glow rad="139700">
            <a:schemeClr val="accent3">
              <a:satMod val="175000"/>
              <a:alpha val="40000"/>
            </a:schemeClr>
          </a:glo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D4BC2B26-755A-4ECD-98A9-4507FDAC735D}">
      <dsp:nvSpPr>
        <dsp:cNvPr id="0" name=""/>
        <dsp:cNvSpPr/>
      </dsp:nvSpPr>
      <dsp:spPr>
        <a:xfrm rot="21011940">
          <a:off x="3090" y="872299"/>
          <a:ext cx="2605510" cy="1684939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Выполнение мероприятий, предусмотренных Планом вступления в должность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Сотрудник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установленный в Плане срок</a:t>
          </a:r>
          <a:endParaRPr lang="ru-RU" sz="1400" i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5342" y="954551"/>
        <a:ext cx="2441006" cy="1520435"/>
      </dsp:txXfrm>
    </dsp:sp>
    <dsp:sp modelId="{02E7F5AE-0736-4E85-8F6F-EDA9F53EF1FA}">
      <dsp:nvSpPr>
        <dsp:cNvPr id="0" name=""/>
        <dsp:cNvSpPr/>
      </dsp:nvSpPr>
      <dsp:spPr>
        <a:xfrm rot="20965371">
          <a:off x="2875678" y="809558"/>
          <a:ext cx="2605510" cy="1659393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Оказание сотруднику индивидуальной помощи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Наставник, начальник отдела, начальник структурного подразделения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течение всего срока наставничества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 dirty="0"/>
        </a:p>
      </dsp:txBody>
      <dsp:txXfrm>
        <a:off x="2956683" y="890563"/>
        <a:ext cx="2443500" cy="1497383"/>
      </dsp:txXfrm>
    </dsp:sp>
    <dsp:sp modelId="{045C4EA0-96FB-441B-BB64-93470BF6DAE0}">
      <dsp:nvSpPr>
        <dsp:cNvPr id="0" name=""/>
        <dsp:cNvSpPr/>
      </dsp:nvSpPr>
      <dsp:spPr>
        <a:xfrm rot="20949713">
          <a:off x="5738351" y="893165"/>
          <a:ext cx="2605510" cy="1490620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Индивидуальное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собеседование с сотрудником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Начальник структурного подразделения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 окончании срока наставничества</a:t>
          </a:r>
          <a:endParaRPr lang="ru-RU" sz="1400" b="0" i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11117" y="965931"/>
        <a:ext cx="2459978" cy="13450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8EEF79-3F56-46EF-97C1-943335C34878}">
      <dsp:nvSpPr>
        <dsp:cNvPr id="0" name=""/>
        <dsp:cNvSpPr/>
      </dsp:nvSpPr>
      <dsp:spPr>
        <a:xfrm>
          <a:off x="613396" y="0"/>
          <a:ext cx="7038782" cy="3297085"/>
        </a:xfrm>
        <a:prstGeom prst="rightArrow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glow rad="139700">
            <a:schemeClr val="accent3">
              <a:satMod val="175000"/>
              <a:alpha val="40000"/>
            </a:schemeClr>
          </a:glo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D4BC2B26-755A-4ECD-98A9-4507FDAC735D}">
      <dsp:nvSpPr>
        <dsp:cNvPr id="0" name=""/>
        <dsp:cNvSpPr/>
      </dsp:nvSpPr>
      <dsp:spPr>
        <a:xfrm rot="21011940">
          <a:off x="2758" y="870041"/>
          <a:ext cx="2533148" cy="1680576"/>
        </a:xfrm>
        <a:prstGeom prst="round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Подготовка, утверждение </a:t>
          </a:r>
          <a:b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 представление в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УГСиК</a:t>
          </a:r>
          <a:r>
            <a:rPr lang="ru-RU" sz="1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Отчета об итогах наставничества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i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Наставник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 окончании срока наставничества</a:t>
          </a:r>
          <a:endParaRPr lang="ru-RU" sz="1400" i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4797" y="952080"/>
        <a:ext cx="2369070" cy="1516498"/>
      </dsp:txXfrm>
    </dsp:sp>
    <dsp:sp modelId="{02E7F5AE-0736-4E85-8F6F-EDA9F53EF1FA}">
      <dsp:nvSpPr>
        <dsp:cNvPr id="0" name=""/>
        <dsp:cNvSpPr/>
      </dsp:nvSpPr>
      <dsp:spPr>
        <a:xfrm rot="20965371">
          <a:off x="2747331" y="807462"/>
          <a:ext cx="2661261" cy="1655097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Подготовка и представление в </a:t>
          </a:r>
          <a:r>
            <a:rPr lang="ru-RU" sz="13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УГСиК</a:t>
          </a: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отчета об организации наставничества в Управлении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Начальник структурного подразделения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Ежемесячно, не позднее 1 числа месяца, следующего за отчетным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0" kern="1200" dirty="0"/>
        </a:p>
      </dsp:txBody>
      <dsp:txXfrm>
        <a:off x="2828126" y="888257"/>
        <a:ext cx="2499671" cy="1493507"/>
      </dsp:txXfrm>
    </dsp:sp>
    <dsp:sp modelId="{045C4EA0-96FB-441B-BB64-93470BF6DAE0}">
      <dsp:nvSpPr>
        <dsp:cNvPr id="0" name=""/>
        <dsp:cNvSpPr/>
      </dsp:nvSpPr>
      <dsp:spPr>
        <a:xfrm rot="20949713">
          <a:off x="5616900" y="757254"/>
          <a:ext cx="2661261" cy="1756541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Представление руководителю </a:t>
          </a:r>
          <a:r>
            <a:rPr lang="ru-RU" sz="13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Рособоронпоставки</a:t>
          </a: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доклада об организации наставничества в агентстве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УГСиК</a:t>
          </a:r>
          <a:r>
            <a:rPr lang="ru-RU" sz="13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i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Ежемесячно, не позднее 10 числа месяца, следующего за отчетным</a:t>
          </a:r>
          <a:endParaRPr lang="ru-RU" sz="1300" b="0" i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02647" y="843001"/>
        <a:ext cx="2489767" cy="15850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DA6DDE-3018-4051-9C95-E5D96C956751}">
      <dsp:nvSpPr>
        <dsp:cNvPr id="0" name=""/>
        <dsp:cNvSpPr/>
      </dsp:nvSpPr>
      <dsp:spPr>
        <a:xfrm>
          <a:off x="1575186" y="1155298"/>
          <a:ext cx="2394133" cy="123044"/>
        </a:xfrm>
        <a:custGeom>
          <a:avLst/>
          <a:gdLst/>
          <a:ahLst/>
          <a:cxnLst/>
          <a:rect l="0" t="0" r="0" b="0"/>
          <a:pathLst>
            <a:path>
              <a:moveTo>
                <a:pt x="2394133" y="0"/>
              </a:moveTo>
              <a:lnTo>
                <a:pt x="0" y="0"/>
              </a:lnTo>
              <a:lnTo>
                <a:pt x="0" y="123044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D3DF7E-9E29-4567-B503-8D83043992FF}">
      <dsp:nvSpPr>
        <dsp:cNvPr id="0" name=""/>
        <dsp:cNvSpPr/>
      </dsp:nvSpPr>
      <dsp:spPr>
        <a:xfrm>
          <a:off x="3969319" y="1155298"/>
          <a:ext cx="279146" cy="140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9146" y="0"/>
              </a:lnTo>
              <a:lnTo>
                <a:pt x="279146" y="140841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4E83C8-42DC-4425-B249-3071D7002769}">
      <dsp:nvSpPr>
        <dsp:cNvPr id="0" name=""/>
        <dsp:cNvSpPr/>
      </dsp:nvSpPr>
      <dsp:spPr>
        <a:xfrm>
          <a:off x="3969319" y="1155298"/>
          <a:ext cx="3039299" cy="140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39299" y="0"/>
              </a:lnTo>
              <a:lnTo>
                <a:pt x="3039299" y="140841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B78D43-DB16-4880-9750-1FEB27DF7170}">
      <dsp:nvSpPr>
        <dsp:cNvPr id="0" name=""/>
        <dsp:cNvSpPr/>
      </dsp:nvSpPr>
      <dsp:spPr>
        <a:xfrm>
          <a:off x="269706" y="0"/>
          <a:ext cx="7399225" cy="1155298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u="sng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Выгоды и преимущества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u="sng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от внедрения наставничества</a:t>
          </a:r>
          <a:endParaRPr lang="ru-RU" sz="2800" i="1" u="sng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69706" y="0"/>
        <a:ext cx="7399225" cy="1155298"/>
      </dsp:txXfrm>
    </dsp:sp>
    <dsp:sp modelId="{6FF1DC0A-4485-44B4-8F9B-A0652CA69D86}">
      <dsp:nvSpPr>
        <dsp:cNvPr id="0" name=""/>
        <dsp:cNvSpPr/>
      </dsp:nvSpPr>
      <dsp:spPr>
        <a:xfrm>
          <a:off x="5760646" y="1296140"/>
          <a:ext cx="2495943" cy="2668106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sng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Для наставника: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положительная репутация и уважение среди коллег;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перспектива карьерного роста и удовлетворение от работы;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возможность пробовать себя в другой сфере деятельности;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систематизация имеющегося опыта для дальнейшей передачи молодым сотрудникам</a:t>
          </a:r>
          <a:endParaRPr lang="ru-RU" sz="1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60646" y="1296140"/>
        <a:ext cx="2495943" cy="2668106"/>
      </dsp:txXfrm>
    </dsp:sp>
    <dsp:sp modelId="{E1EF42F9-34B2-47D6-99EB-7AA91C357F4D}">
      <dsp:nvSpPr>
        <dsp:cNvPr id="0" name=""/>
        <dsp:cNvSpPr/>
      </dsp:nvSpPr>
      <dsp:spPr>
        <a:xfrm>
          <a:off x="3136877" y="1296140"/>
          <a:ext cx="2223178" cy="2680382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sng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Для Агентства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сокращенный период профессиональной и психологической адаптации новых сотрудников;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воспитание  лояльных сотрудников, которым можно доверить свой имидж;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снижение текучести кадров;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экономия времени на обучение новых сотрудников</a:t>
          </a:r>
          <a:endParaRPr lang="ru-RU" sz="14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36877" y="1296140"/>
        <a:ext cx="2223178" cy="2680382"/>
      </dsp:txXfrm>
    </dsp:sp>
    <dsp:sp modelId="{299B23F2-0ECC-4518-82A1-F779DE551462}">
      <dsp:nvSpPr>
        <dsp:cNvPr id="0" name=""/>
        <dsp:cNvSpPr/>
      </dsp:nvSpPr>
      <dsp:spPr>
        <a:xfrm>
          <a:off x="412715" y="1278342"/>
          <a:ext cx="2324942" cy="2741017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u="sng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Для молодого сотрудника: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поддержка и опора;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контроль, стимулирующий </a:t>
          </a:r>
          <a:b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деятельности;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возможность осознания собственных слабых сторон </a:t>
          </a:r>
          <a:b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безопасной ситуации;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повышение профессиональной компетенции;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осознание причастности </a:t>
          </a:r>
          <a:b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 коллективу и предприятию </a:t>
          </a:r>
          <a:b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</a:br>
          <a:r>
            <a:rPr lang="ru-RU" sz="1400" b="0" u="none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целом</a:t>
          </a:r>
          <a:endParaRPr lang="ru-RU" sz="1400" b="0" u="none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2715" y="1278342"/>
        <a:ext cx="2324942" cy="27410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56"/>
            <a:ext cx="9144000" cy="6839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852" y="6233303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endParaRPr lang="ru-RU" sz="800" dirty="0" smtClean="0">
              <a:solidFill>
                <a:schemeClr val="bg1"/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Управление госслужбы и кадров</a:t>
            </a:r>
            <a:endParaRPr lang="ru-RU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ru-RU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1916832"/>
            <a:ext cx="81882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работы </a:t>
            </a:r>
            <a:b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наставничеству в центральном аппарате Федерального  агентства по поставкам вооружения, военной, специальной техники и материальных средств </a:t>
            </a:r>
            <a:endParaRPr lang="ru-RU" sz="2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381749"/>
            <a:ext cx="2664297" cy="185155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656" y="4153678"/>
            <a:ext cx="4731824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0830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493035" y="58772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92280" y="48691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570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66" y="82904"/>
            <a:ext cx="9144000" cy="6839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852" y="6233303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endParaRPr lang="ru-RU" sz="800" dirty="0" smtClean="0">
              <a:solidFill>
                <a:schemeClr val="bg1"/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Управление госслужбы и кадров</a:t>
            </a:r>
            <a:endParaRPr lang="ru-RU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ru-RU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2132856"/>
            <a:ext cx="83322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Наставничество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представляет собой деятельность по подготовке сотрудников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Рособоронпоставки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к самостоятельному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выполнению служебных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обязанностей и устанавливается в отношении:</a:t>
            </a:r>
          </a:p>
          <a:p>
            <a:pPr algn="ctr"/>
            <a:endParaRPr lang="ru-RU" sz="22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2139010" y="3356992"/>
            <a:ext cx="720080" cy="792088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276038" y="3366118"/>
            <a:ext cx="720080" cy="792088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4406338"/>
            <a:ext cx="3168352" cy="1686958"/>
          </a:xfrm>
          <a:prstGeom prst="round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сотрудников, впервые поступивших на государственную гражданскую службу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Рособоронпоставку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27984" y="4423357"/>
            <a:ext cx="4358964" cy="1686958"/>
          </a:xfrm>
          <a:prstGeom prst="round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государственных гражданских служащих, назначенных на иную должность государственной гражданской службы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Рособоронпоставке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при условии необходимости расширения (освоения новых) служебных обязанностей, требующих новых профессиональных знаний и практических навыков </a:t>
            </a:r>
          </a:p>
        </p:txBody>
      </p:sp>
    </p:spTree>
    <p:extLst>
      <p:ext uri="{BB962C8B-B14F-4D97-AF65-F5344CB8AC3E}">
        <p14:creationId xmlns:p14="http://schemas.microsoft.com/office/powerpoint/2010/main" val="364143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" y="18288"/>
            <a:ext cx="9144000" cy="6839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852" y="6233303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endParaRPr lang="ru-RU" sz="800" dirty="0" smtClean="0">
              <a:solidFill>
                <a:schemeClr val="bg1"/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Управление госслужбы и кадров</a:t>
            </a:r>
            <a:endParaRPr lang="ru-RU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ru-RU" sz="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916833"/>
            <a:ext cx="77768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Организационно-распорядительные документы по организации </a:t>
            </a:r>
            <a:r>
              <a:rPr lang="ru-RU" sz="2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наставничества в </a:t>
            </a:r>
            <a:r>
              <a:rPr lang="ru-RU" sz="2800" i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Рособоронпоставке</a:t>
            </a:r>
            <a:endParaRPr lang="ru-RU" sz="2800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433505" y="3530755"/>
            <a:ext cx="3384376" cy="1857997"/>
          </a:xfrm>
          <a:prstGeom prst="flowChartAlternateProcess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Распоряжение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руководителя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Рособоронпоставки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12.08.2011 № 12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«Об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организации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наставничества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центральном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аппарате Федерального агентства по поставкам вооружения, военной, специальной техники и материальных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средств» </a:t>
            </a:r>
          </a:p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(утратило силу)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298717" y="3530756"/>
            <a:ext cx="3296034" cy="1857996"/>
          </a:xfrm>
          <a:prstGeom prst="flowChartAlternateProcess">
            <a:avLst/>
          </a:prstGeom>
          <a:ln/>
          <a:effectLst>
            <a:glow rad="1397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Рособоронпоставки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30.10.2012 № 1222</a:t>
            </a:r>
            <a:b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организации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наставничества</a:t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центральном аппарате Федерального агентства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поставкам вооружения, военной, специальной техники и материальных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средств»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1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(действует)</a:t>
            </a:r>
            <a:endParaRPr lang="ru-RU" sz="1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858557" y="4129453"/>
            <a:ext cx="1440160" cy="484632"/>
          </a:xfrm>
          <a:prstGeom prst="rightArrow">
            <a:avLst/>
          </a:prstGeom>
          <a:ln/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Users\04-02-199\Desktop\фото для брошюры\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278" y="4622900"/>
            <a:ext cx="1207802" cy="161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15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56"/>
            <a:ext cx="9144000" cy="6839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852" y="6233303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endParaRPr lang="ru-RU" sz="800" dirty="0" smtClean="0">
              <a:solidFill>
                <a:schemeClr val="bg1"/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Управление госслужбы и кадров</a:t>
            </a:r>
            <a:endParaRPr lang="ru-RU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ru-RU" sz="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844824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2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наставничества 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407576878"/>
              </p:ext>
            </p:extLst>
          </p:nvPr>
        </p:nvGraphicFramePr>
        <p:xfrm>
          <a:off x="395536" y="2798931"/>
          <a:ext cx="8280920" cy="3294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389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56"/>
            <a:ext cx="9144000" cy="6839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852" y="6233303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endParaRPr lang="ru-RU" sz="800" dirty="0" smtClean="0">
              <a:solidFill>
                <a:schemeClr val="bg1"/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Управление госслужбы и кадров</a:t>
            </a:r>
            <a:endParaRPr lang="ru-RU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ru-RU" sz="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916833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наставничества 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120847815"/>
              </p:ext>
            </p:extLst>
          </p:nvPr>
        </p:nvGraphicFramePr>
        <p:xfrm>
          <a:off x="323528" y="2927659"/>
          <a:ext cx="8352928" cy="3305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1216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56"/>
            <a:ext cx="9144000" cy="6839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852" y="6233303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endParaRPr lang="ru-RU" sz="800" dirty="0" smtClean="0">
              <a:solidFill>
                <a:schemeClr val="bg1"/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Управление госслужбы и кадров</a:t>
            </a:r>
            <a:endParaRPr lang="ru-RU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ru-RU" sz="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916832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Организация наставничества</a:t>
            </a:r>
            <a:r>
              <a:rPr lang="ru-RU" sz="2800" i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093066008"/>
              </p:ext>
            </p:extLst>
          </p:nvPr>
        </p:nvGraphicFramePr>
        <p:xfrm>
          <a:off x="467544" y="2868218"/>
          <a:ext cx="8280920" cy="3297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017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4" y="9144"/>
            <a:ext cx="9144000" cy="6839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852" y="6233303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endParaRPr lang="ru-RU" sz="800" dirty="0" smtClean="0">
              <a:solidFill>
                <a:schemeClr val="bg1"/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Управление госслужбы и кадров</a:t>
            </a:r>
            <a:endParaRPr lang="ru-RU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ru-RU" sz="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916832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отчетных документов</a:t>
            </a:r>
            <a:endParaRPr lang="ru-RU" sz="2800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6016" y="22768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80" y="2646204"/>
            <a:ext cx="2687783" cy="3120368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852" y="2696224"/>
            <a:ext cx="2944442" cy="3020327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 descr="E:\работа\для презентации\2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966" y="4869160"/>
            <a:ext cx="1350366" cy="122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57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4" y="9144"/>
            <a:ext cx="9144000" cy="6839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852" y="6233303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endParaRPr lang="ru-RU" sz="800" dirty="0" smtClean="0">
              <a:solidFill>
                <a:schemeClr val="bg1"/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Управление госслужбы и кадров</a:t>
            </a:r>
            <a:endParaRPr lang="ru-RU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ru-RU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4716016" y="22768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634458" y="1938318"/>
            <a:ext cx="6072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Методическая помощь</a:t>
            </a:r>
            <a:endParaRPr lang="ru-RU" sz="2800" i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2136058"/>
            <a:ext cx="8504237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49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56"/>
            <a:ext cx="9144000" cy="6839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852" y="6233303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endParaRPr lang="ru-RU" sz="800" dirty="0" smtClean="0">
              <a:solidFill>
                <a:schemeClr val="bg1"/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Управление госслужбы и кадров</a:t>
            </a:r>
            <a:endParaRPr lang="ru-RU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ru-RU" sz="8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139787124"/>
              </p:ext>
            </p:extLst>
          </p:nvPr>
        </p:nvGraphicFramePr>
        <p:xfrm>
          <a:off x="323528" y="2060848"/>
          <a:ext cx="8280920" cy="4388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594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56"/>
            <a:ext cx="9144000" cy="6839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852" y="6233303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endParaRPr lang="ru-RU" sz="800" dirty="0" smtClean="0">
              <a:solidFill>
                <a:schemeClr val="bg1"/>
              </a:solidFill>
            </a:endParaRPr>
          </a:p>
          <a:p>
            <a:pPr algn="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Управление госслужбы и кадров</a:t>
            </a:r>
            <a:endParaRPr lang="ru-RU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ru-RU" sz="8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2987185"/>
            <a:ext cx="5760641" cy="3158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7" y="1916832"/>
            <a:ext cx="7566025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93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1" y="0"/>
            <a:ext cx="9144000" cy="68397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2852" y="6233303"/>
            <a:ext cx="4680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Wingdings" pitchFamily="2" charset="2"/>
              <a:buNone/>
              <a:defRPr/>
            </a:pPr>
            <a:endParaRPr lang="ru-RU" sz="800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Управление госслужбы и кадров</a:t>
            </a:r>
            <a:endParaRPr lang="ru-RU" b="1" dirty="0">
              <a:solidFill>
                <a:schemeClr val="bg1">
                  <a:lumMod val="85000"/>
                </a:schemeClr>
              </a:solidFill>
            </a:endParaRPr>
          </a:p>
          <a:p>
            <a:endParaRPr lang="ru-RU" sz="800" dirty="0"/>
          </a:p>
        </p:txBody>
      </p:sp>
      <p:sp>
        <p:nvSpPr>
          <p:cNvPr id="2" name="TextBox 1"/>
          <p:cNvSpPr txBox="1"/>
          <p:nvPr/>
        </p:nvSpPr>
        <p:spPr>
          <a:xfrm>
            <a:off x="4355976" y="22768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293979"/>
            <a:ext cx="1706885" cy="207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403" y="3321048"/>
            <a:ext cx="1949839" cy="1301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097" y="3167801"/>
            <a:ext cx="1671293" cy="1993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8595">
            <a:off x="1548320" y="4674897"/>
            <a:ext cx="1275554" cy="186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8203">
            <a:off x="874537" y="1732947"/>
            <a:ext cx="2295816" cy="1874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0223">
            <a:off x="3931203" y="4750348"/>
            <a:ext cx="1938147" cy="138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4222">
            <a:off x="6304065" y="1922851"/>
            <a:ext cx="1954055" cy="144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 descr="C:\Users\04-02-199\Desktop\31.05. КАДРЫ наставники\IMG_741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764" y="1827652"/>
            <a:ext cx="2273342" cy="134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04-02-199\Desktop\фото для брошюры\11602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039555"/>
            <a:ext cx="1279029" cy="95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E:\работа\для презентации\30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66335">
            <a:off x="538309" y="3710672"/>
            <a:ext cx="1417909" cy="106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24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3098</TotalTime>
  <Words>339</Words>
  <Application>Microsoft Office PowerPoint</Application>
  <PresentationFormat>Экран (4:3)</PresentationFormat>
  <Paragraphs>85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Жуков Георгий Николаевич</dc:creator>
  <cp:lastModifiedBy>Рыбальченко Кена Эрнстовна</cp:lastModifiedBy>
  <cp:revision>164</cp:revision>
  <cp:lastPrinted>2013-12-03T18:35:04Z</cp:lastPrinted>
  <dcterms:created xsi:type="dcterms:W3CDTF">2011-07-28T06:52:31Z</dcterms:created>
  <dcterms:modified xsi:type="dcterms:W3CDTF">2013-12-03T18:37:15Z</dcterms:modified>
</cp:coreProperties>
</file>